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6" r:id="rId4"/>
    <p:sldId id="264" r:id="rId5"/>
    <p:sldId id="257" r:id="rId6"/>
    <p:sldId id="258" r:id="rId7"/>
    <p:sldId id="270" r:id="rId8"/>
    <p:sldId id="271" r:id="rId9"/>
    <p:sldId id="272" r:id="rId10"/>
    <p:sldId id="260" r:id="rId11"/>
    <p:sldId id="261" r:id="rId12"/>
    <p:sldId id="267" r:id="rId13"/>
    <p:sldId id="268" r:id="rId14"/>
    <p:sldId id="269" r:id="rId15"/>
    <p:sldId id="262" r:id="rId16"/>
    <p:sldId id="282" r:id="rId17"/>
    <p:sldId id="283" r:id="rId18"/>
    <p:sldId id="284" r:id="rId19"/>
    <p:sldId id="273" r:id="rId20"/>
    <p:sldId id="275" r:id="rId21"/>
    <p:sldId id="274" r:id="rId22"/>
    <p:sldId id="277" r:id="rId23"/>
    <p:sldId id="278" r:id="rId24"/>
    <p:sldId id="280" r:id="rId25"/>
    <p:sldId id="281" r:id="rId26"/>
    <p:sldId id="276" r:id="rId27"/>
    <p:sldId id="259"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28399-8B1B-4D0C-9CF4-B86CF01DD370}" v="161" dt="2026-04-10T13:25:26.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94660"/>
  </p:normalViewPr>
  <p:slideViewPr>
    <p:cSldViewPr snapToGrid="0">
      <p:cViewPr varScale="1">
        <p:scale>
          <a:sx n="120" d="100"/>
          <a:sy n="120" d="100"/>
        </p:scale>
        <p:origin x="1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Steinle" userId="S::bsteinle55@kumc.edu::ea755265-66ad-4234-b460-8b94452fa522" providerId="AD" clId="Web-{FA79130F-AAC4-862C-C9C3-443A0E482AF8}"/>
    <pc:docChg chg="addSld modSld">
      <pc:chgData name="Brad Steinle" userId="S::bsteinle55@kumc.edu::ea755265-66ad-4234-b460-8b94452fa522" providerId="AD" clId="Web-{FA79130F-AAC4-862C-C9C3-443A0E482AF8}" dt="2026-04-09T00:44:01.681" v="439" actId="20577"/>
      <pc:docMkLst>
        <pc:docMk/>
      </pc:docMkLst>
      <pc:sldChg chg="addSp delSp modSp">
        <pc:chgData name="Brad Steinle" userId="S::bsteinle55@kumc.edu::ea755265-66ad-4234-b460-8b94452fa522" providerId="AD" clId="Web-{FA79130F-AAC4-862C-C9C3-443A0E482AF8}" dt="2026-04-09T00:44:01.681" v="439" actId="20577"/>
        <pc:sldMkLst>
          <pc:docMk/>
          <pc:sldMk cId="4223516300" sldId="259"/>
        </pc:sldMkLst>
        <pc:spChg chg="add del mod">
          <ac:chgData name="Brad Steinle" userId="S::bsteinle55@kumc.edu::ea755265-66ad-4234-b460-8b94452fa522" providerId="AD" clId="Web-{FA79130F-AAC4-862C-C9C3-443A0E482AF8}" dt="2026-04-09T00:44:01.681" v="439" actId="20577"/>
          <ac:spMkLst>
            <pc:docMk/>
            <pc:sldMk cId="4223516300" sldId="259"/>
            <ac:spMk id="3" creationId="{39C1B2B1-6D88-E8C0-A933-D08764013885}"/>
          </ac:spMkLst>
        </pc:spChg>
        <pc:spChg chg="add del mod">
          <ac:chgData name="Brad Steinle" userId="S::bsteinle55@kumc.edu::ea755265-66ad-4234-b460-8b94452fa522" providerId="AD" clId="Web-{FA79130F-AAC4-862C-C9C3-443A0E482AF8}" dt="2026-04-09T00:20:05.762" v="139"/>
          <ac:spMkLst>
            <pc:docMk/>
            <pc:sldMk cId="4223516300" sldId="259"/>
            <ac:spMk id="5" creationId="{DF5126CB-975D-3974-AD75-7CB50F51D3B5}"/>
          </ac:spMkLst>
        </pc:spChg>
      </pc:sldChg>
      <pc:sldChg chg="modSp">
        <pc:chgData name="Brad Steinle" userId="S::bsteinle55@kumc.edu::ea755265-66ad-4234-b460-8b94452fa522" providerId="AD" clId="Web-{FA79130F-AAC4-862C-C9C3-443A0E482AF8}" dt="2026-04-08T23:49:32.008" v="1" actId="20577"/>
        <pc:sldMkLst>
          <pc:docMk/>
          <pc:sldMk cId="646895420" sldId="272"/>
        </pc:sldMkLst>
        <pc:spChg chg="mod">
          <ac:chgData name="Brad Steinle" userId="S::bsteinle55@kumc.edu::ea755265-66ad-4234-b460-8b94452fa522" providerId="AD" clId="Web-{FA79130F-AAC4-862C-C9C3-443A0E482AF8}" dt="2026-04-08T23:49:32.008" v="1" actId="20577"/>
          <ac:spMkLst>
            <pc:docMk/>
            <pc:sldMk cId="646895420" sldId="272"/>
            <ac:spMk id="3" creationId="{2220D4A5-A6B0-68D3-E52E-1E4CA15B5A1D}"/>
          </ac:spMkLst>
        </pc:spChg>
      </pc:sldChg>
      <pc:sldChg chg="modSp add replId">
        <pc:chgData name="Brad Steinle" userId="S::bsteinle55@kumc.edu::ea755265-66ad-4234-b460-8b94452fa522" providerId="AD" clId="Web-{FA79130F-AAC4-862C-C9C3-443A0E482AF8}" dt="2026-04-09T00:30:54.130" v="272" actId="20577"/>
        <pc:sldMkLst>
          <pc:docMk/>
          <pc:sldMk cId="3538703410" sldId="273"/>
        </pc:sldMkLst>
        <pc:spChg chg="mod">
          <ac:chgData name="Brad Steinle" userId="S::bsteinle55@kumc.edu::ea755265-66ad-4234-b460-8b94452fa522" providerId="AD" clId="Web-{FA79130F-AAC4-862C-C9C3-443A0E482AF8}" dt="2026-04-09T00:30:54.130" v="272" actId="20577"/>
          <ac:spMkLst>
            <pc:docMk/>
            <pc:sldMk cId="3538703410" sldId="273"/>
            <ac:spMk id="3" creationId="{9BB05472-0453-F962-1EED-4B855EC86482}"/>
          </ac:spMkLst>
        </pc:spChg>
      </pc:sldChg>
      <pc:sldChg chg="modSp add replId">
        <pc:chgData name="Brad Steinle" userId="S::bsteinle55@kumc.edu::ea755265-66ad-4234-b460-8b94452fa522" providerId="AD" clId="Web-{FA79130F-AAC4-862C-C9C3-443A0E482AF8}" dt="2026-04-09T00:16:18.874" v="122" actId="20577"/>
        <pc:sldMkLst>
          <pc:docMk/>
          <pc:sldMk cId="1292467744" sldId="274"/>
        </pc:sldMkLst>
        <pc:spChg chg="mod">
          <ac:chgData name="Brad Steinle" userId="S::bsteinle55@kumc.edu::ea755265-66ad-4234-b460-8b94452fa522" providerId="AD" clId="Web-{FA79130F-AAC4-862C-C9C3-443A0E482AF8}" dt="2026-04-09T00:16:18.874" v="122" actId="20577"/>
          <ac:spMkLst>
            <pc:docMk/>
            <pc:sldMk cId="1292467744" sldId="274"/>
            <ac:spMk id="3" creationId="{7FBE425D-9B03-E579-D960-58D3546BE5BF}"/>
          </ac:spMkLst>
        </pc:spChg>
      </pc:sldChg>
      <pc:sldChg chg="add replId">
        <pc:chgData name="Brad Steinle" userId="S::bsteinle55@kumc.edu::ea755265-66ad-4234-b460-8b94452fa522" providerId="AD" clId="Web-{FA79130F-AAC4-862C-C9C3-443A0E482AF8}" dt="2026-04-09T00:26:10.503" v="180"/>
        <pc:sldMkLst>
          <pc:docMk/>
          <pc:sldMk cId="1107952119" sldId="275"/>
        </pc:sldMkLst>
      </pc:sldChg>
    </pc:docChg>
  </pc:docChgLst>
  <pc:docChgLst>
    <pc:chgData name="Brad Steinle" userId="ea755265-66ad-4234-b460-8b94452fa522" providerId="ADAL" clId="{13D61162-C7BA-4E31-840B-9AA951EDF931}"/>
    <pc:docChg chg="undo custSel addSld delSld modSld">
      <pc:chgData name="Brad Steinle" userId="ea755265-66ad-4234-b460-8b94452fa522" providerId="ADAL" clId="{13D61162-C7BA-4E31-840B-9AA951EDF931}" dt="2026-04-10T13:27:48.994" v="1008" actId="255"/>
      <pc:docMkLst>
        <pc:docMk/>
      </pc:docMkLst>
      <pc:sldChg chg="modSp mod">
        <pc:chgData name="Brad Steinle" userId="ea755265-66ad-4234-b460-8b94452fa522" providerId="ADAL" clId="{13D61162-C7BA-4E31-840B-9AA951EDF931}" dt="2026-04-09T22:48:23.716" v="946" actId="20577"/>
        <pc:sldMkLst>
          <pc:docMk/>
          <pc:sldMk cId="3852807796" sldId="256"/>
        </pc:sldMkLst>
        <pc:spChg chg="mod">
          <ac:chgData name="Brad Steinle" userId="ea755265-66ad-4234-b460-8b94452fa522" providerId="ADAL" clId="{13D61162-C7BA-4E31-840B-9AA951EDF931}" dt="2026-03-31T20:42:06.464" v="2" actId="1076"/>
          <ac:spMkLst>
            <pc:docMk/>
            <pc:sldMk cId="3852807796" sldId="256"/>
            <ac:spMk id="2" creationId="{6FFBA927-0187-1FDF-6506-099D14082A5F}"/>
          </ac:spMkLst>
        </pc:spChg>
        <pc:spChg chg="mod">
          <ac:chgData name="Brad Steinle" userId="ea755265-66ad-4234-b460-8b94452fa522" providerId="ADAL" clId="{13D61162-C7BA-4E31-840B-9AA951EDF931}" dt="2026-04-09T22:48:23.716" v="946" actId="20577"/>
          <ac:spMkLst>
            <pc:docMk/>
            <pc:sldMk cId="3852807796" sldId="256"/>
            <ac:spMk id="3" creationId="{3604B74C-EAB2-D51E-C280-7D35AEECD47F}"/>
          </ac:spMkLst>
        </pc:spChg>
        <pc:picChg chg="mod">
          <ac:chgData name="Brad Steinle" userId="ea755265-66ad-4234-b460-8b94452fa522" providerId="ADAL" clId="{13D61162-C7BA-4E31-840B-9AA951EDF931}" dt="2026-04-09T22:47:50.640" v="922" actId="1076"/>
          <ac:picMkLst>
            <pc:docMk/>
            <pc:sldMk cId="3852807796" sldId="256"/>
            <ac:picMk id="4" creationId="{EF20FF3E-FC30-6B83-7096-C1090D881037}"/>
          </ac:picMkLst>
        </pc:picChg>
      </pc:sldChg>
      <pc:sldChg chg="addSp delSp modSp new mod setBg">
        <pc:chgData name="Brad Steinle" userId="ea755265-66ad-4234-b460-8b94452fa522" providerId="ADAL" clId="{13D61162-C7BA-4E31-840B-9AA951EDF931}" dt="2026-04-10T13:27:48.994" v="1008" actId="255"/>
        <pc:sldMkLst>
          <pc:docMk/>
          <pc:sldMk cId="2853514701" sldId="257"/>
        </pc:sldMkLst>
        <pc:spChg chg="mod">
          <ac:chgData name="Brad Steinle" userId="ea755265-66ad-4234-b460-8b94452fa522" providerId="ADAL" clId="{13D61162-C7BA-4E31-840B-9AA951EDF931}" dt="2026-04-10T13:27:31.937" v="1007" actId="26606"/>
          <ac:spMkLst>
            <pc:docMk/>
            <pc:sldMk cId="2853514701" sldId="257"/>
            <ac:spMk id="2" creationId="{115DB1AD-176D-B365-77C0-F0E5771C6FC9}"/>
          </ac:spMkLst>
        </pc:spChg>
        <pc:spChg chg="add mod">
          <ac:chgData name="Brad Steinle" userId="ea755265-66ad-4234-b460-8b94452fa522" providerId="ADAL" clId="{13D61162-C7BA-4E31-840B-9AA951EDF931}" dt="2026-04-10T13:27:48.994" v="1008" actId="255"/>
          <ac:spMkLst>
            <pc:docMk/>
            <pc:sldMk cId="2853514701" sldId="257"/>
            <ac:spMk id="3" creationId="{64736470-2C35-AC81-B6B3-FEE835BF259C}"/>
          </ac:spMkLst>
        </pc:spChg>
        <pc:spChg chg="add del">
          <ac:chgData name="Brad Steinle" userId="ea755265-66ad-4234-b460-8b94452fa522" providerId="ADAL" clId="{13D61162-C7BA-4E31-840B-9AA951EDF931}" dt="2026-04-10T13:27:31.937" v="1007" actId="26606"/>
          <ac:spMkLst>
            <pc:docMk/>
            <pc:sldMk cId="2853514701" sldId="257"/>
            <ac:spMk id="5" creationId="{09588DA8-065E-4F6F-8EFD-43104AB2E0CF}"/>
          </ac:spMkLst>
        </pc:spChg>
        <pc:spChg chg="add del">
          <ac:chgData name="Brad Steinle" userId="ea755265-66ad-4234-b460-8b94452fa522" providerId="ADAL" clId="{13D61162-C7BA-4E31-840B-9AA951EDF931}" dt="2026-04-10T13:27:31.937" v="1007" actId="26606"/>
          <ac:spMkLst>
            <pc:docMk/>
            <pc:sldMk cId="2853514701" sldId="257"/>
            <ac:spMk id="6" creationId="{C4285719-470E-454C-AF62-8323075F1F5B}"/>
          </ac:spMkLst>
        </pc:spChg>
        <pc:spChg chg="add del">
          <ac:chgData name="Brad Steinle" userId="ea755265-66ad-4234-b460-8b94452fa522" providerId="ADAL" clId="{13D61162-C7BA-4E31-840B-9AA951EDF931}" dt="2026-04-10T13:27:31.937" v="1007" actId="26606"/>
          <ac:spMkLst>
            <pc:docMk/>
            <pc:sldMk cId="2853514701" sldId="257"/>
            <ac:spMk id="7" creationId="{CD9FE4EF-C4D8-49A0-B2FF-81D8DB7D8A24}"/>
          </ac:spMkLst>
        </pc:spChg>
        <pc:spChg chg="add del">
          <ac:chgData name="Brad Steinle" userId="ea755265-66ad-4234-b460-8b94452fa522" providerId="ADAL" clId="{13D61162-C7BA-4E31-840B-9AA951EDF931}" dt="2026-04-10T13:26:41.143" v="1000" actId="26606"/>
          <ac:spMkLst>
            <pc:docMk/>
            <pc:sldMk cId="2853514701" sldId="257"/>
            <ac:spMk id="8" creationId="{907EF6B7-1338-4443-8C46-6A318D952DFD}"/>
          </ac:spMkLst>
        </pc:spChg>
        <pc:spChg chg="add del">
          <ac:chgData name="Brad Steinle" userId="ea755265-66ad-4234-b460-8b94452fa522" providerId="ADAL" clId="{13D61162-C7BA-4E31-840B-9AA951EDF931}" dt="2026-04-10T13:26:41.143" v="1000" actId="26606"/>
          <ac:spMkLst>
            <pc:docMk/>
            <pc:sldMk cId="2853514701" sldId="257"/>
            <ac:spMk id="10" creationId="{DAAE4CDD-124C-4DCF-9584-B6033B545DD5}"/>
          </ac:spMkLst>
        </pc:spChg>
        <pc:spChg chg="add del">
          <ac:chgData name="Brad Steinle" userId="ea755265-66ad-4234-b460-8b94452fa522" providerId="ADAL" clId="{13D61162-C7BA-4E31-840B-9AA951EDF931}" dt="2026-04-10T13:26:41.143" v="1000" actId="26606"/>
          <ac:spMkLst>
            <pc:docMk/>
            <pc:sldMk cId="2853514701" sldId="257"/>
            <ac:spMk id="12" creationId="{081E4A58-353D-44AE-B2FC-2A74E2E400F7}"/>
          </ac:spMkLst>
        </pc:spChg>
        <pc:spChg chg="add del">
          <ac:chgData name="Brad Steinle" userId="ea755265-66ad-4234-b460-8b94452fa522" providerId="ADAL" clId="{13D61162-C7BA-4E31-840B-9AA951EDF931}" dt="2026-04-10T13:27:31.937" v="1007" actId="26606"/>
          <ac:spMkLst>
            <pc:docMk/>
            <pc:sldMk cId="2853514701" sldId="257"/>
            <ac:spMk id="14" creationId="{4300840D-0A0B-4512-BACA-B439D5B9C57C}"/>
          </ac:spMkLst>
        </pc:spChg>
        <pc:spChg chg="add del">
          <ac:chgData name="Brad Steinle" userId="ea755265-66ad-4234-b460-8b94452fa522" providerId="ADAL" clId="{13D61162-C7BA-4E31-840B-9AA951EDF931}" dt="2026-04-10T13:27:31.937" v="1007" actId="26606"/>
          <ac:spMkLst>
            <pc:docMk/>
            <pc:sldMk cId="2853514701" sldId="257"/>
            <ac:spMk id="16" creationId="{D2B78728-A580-49A7-84F9-6EF6F583ADE0}"/>
          </ac:spMkLst>
        </pc:spChg>
        <pc:spChg chg="add del">
          <ac:chgData name="Brad Steinle" userId="ea755265-66ad-4234-b460-8b94452fa522" providerId="ADAL" clId="{13D61162-C7BA-4E31-840B-9AA951EDF931}" dt="2026-04-10T13:27:31.937" v="1007" actId="26606"/>
          <ac:spMkLst>
            <pc:docMk/>
            <pc:sldMk cId="2853514701" sldId="257"/>
            <ac:spMk id="18" creationId="{38FAA1A1-D861-433F-88FA-1E9D6FD31D11}"/>
          </ac:spMkLst>
        </pc:spChg>
        <pc:spChg chg="add del">
          <ac:chgData name="Brad Steinle" userId="ea755265-66ad-4234-b460-8b94452fa522" providerId="ADAL" clId="{13D61162-C7BA-4E31-840B-9AA951EDF931}" dt="2026-04-10T13:27:31.937" v="1007" actId="26606"/>
          <ac:spMkLst>
            <pc:docMk/>
            <pc:sldMk cId="2853514701" sldId="257"/>
            <ac:spMk id="20" creationId="{8D71EDA1-87BF-4D5D-AB79-F346FD19278A}"/>
          </ac:spMkLst>
        </pc:spChg>
        <pc:picChg chg="add del mod">
          <ac:chgData name="Brad Steinle" userId="ea755265-66ad-4234-b460-8b94452fa522" providerId="ADAL" clId="{13D61162-C7BA-4E31-840B-9AA951EDF931}" dt="2026-04-10T13:20:44.534" v="951" actId="478"/>
          <ac:picMkLst>
            <pc:docMk/>
            <pc:sldMk cId="2853514701" sldId="257"/>
            <ac:picMk id="1030" creationId="{0DF87AAD-73D1-3041-3E57-1A0BE1A8CF10}"/>
          </ac:picMkLst>
        </pc:picChg>
      </pc:sldChg>
      <pc:sldChg chg="addSp delSp modSp mod">
        <pc:chgData name="Brad Steinle" userId="ea755265-66ad-4234-b460-8b94452fa522" providerId="ADAL" clId="{13D61162-C7BA-4E31-840B-9AA951EDF931}" dt="2026-04-07T20:34:20.365" v="197" actId="26606"/>
        <pc:sldMkLst>
          <pc:docMk/>
          <pc:sldMk cId="4219237902" sldId="258"/>
        </pc:sldMkLst>
        <pc:spChg chg="mod">
          <ac:chgData name="Brad Steinle" userId="ea755265-66ad-4234-b460-8b94452fa522" providerId="ADAL" clId="{13D61162-C7BA-4E31-840B-9AA951EDF931}" dt="2026-04-07T20:34:20.365" v="197" actId="26606"/>
          <ac:spMkLst>
            <pc:docMk/>
            <pc:sldMk cId="4219237902" sldId="258"/>
            <ac:spMk id="2" creationId="{03DF7F41-8AA5-F5E4-A0D9-D06A4CFA8470}"/>
          </ac:spMkLst>
        </pc:spChg>
        <pc:spChg chg="mod ord">
          <ac:chgData name="Brad Steinle" userId="ea755265-66ad-4234-b460-8b94452fa522" providerId="ADAL" clId="{13D61162-C7BA-4E31-840B-9AA951EDF931}" dt="2026-04-07T20:34:20.365" v="197" actId="26606"/>
          <ac:spMkLst>
            <pc:docMk/>
            <pc:sldMk cId="4219237902" sldId="258"/>
            <ac:spMk id="3" creationId="{EDD5B05B-71E0-E14A-4448-D365B524DBCC}"/>
          </ac:spMkLst>
        </pc:spChg>
        <pc:spChg chg="add">
          <ac:chgData name="Brad Steinle" userId="ea755265-66ad-4234-b460-8b94452fa522" providerId="ADAL" clId="{13D61162-C7BA-4E31-840B-9AA951EDF931}" dt="2026-04-07T20:34:20.365" v="197" actId="26606"/>
          <ac:spMkLst>
            <pc:docMk/>
            <pc:sldMk cId="4219237902" sldId="258"/>
            <ac:spMk id="1061" creationId="{A2679492-7988-4050-9056-542444452411}"/>
          </ac:spMkLst>
        </pc:spChg>
        <pc:spChg chg="add">
          <ac:chgData name="Brad Steinle" userId="ea755265-66ad-4234-b460-8b94452fa522" providerId="ADAL" clId="{13D61162-C7BA-4E31-840B-9AA951EDF931}" dt="2026-04-07T20:34:20.365" v="197" actId="26606"/>
          <ac:spMkLst>
            <pc:docMk/>
            <pc:sldMk cId="4219237902" sldId="258"/>
            <ac:spMk id="1062" creationId="{B091B163-7D61-4891-ABCF-5C13D9C418D0}"/>
          </ac:spMkLst>
        </pc:spChg>
        <pc:picChg chg="mod ord">
          <ac:chgData name="Brad Steinle" userId="ea755265-66ad-4234-b460-8b94452fa522" providerId="ADAL" clId="{13D61162-C7BA-4E31-840B-9AA951EDF931}" dt="2026-04-07T20:34:20.365" v="197" actId="26606"/>
          <ac:picMkLst>
            <pc:docMk/>
            <pc:sldMk cId="4219237902" sldId="258"/>
            <ac:picMk id="4" creationId="{37718784-6677-EF8C-CA8C-9C71BAAC308F}"/>
          </ac:picMkLst>
        </pc:picChg>
        <pc:picChg chg="mod ord">
          <ac:chgData name="Brad Steinle" userId="ea755265-66ad-4234-b460-8b94452fa522" providerId="ADAL" clId="{13D61162-C7BA-4E31-840B-9AA951EDF931}" dt="2026-04-07T20:34:20.365" v="197" actId="26606"/>
          <ac:picMkLst>
            <pc:docMk/>
            <pc:sldMk cId="4219237902" sldId="258"/>
            <ac:picMk id="5" creationId="{2748C478-C218-8D11-01F3-3BA0D32F968E}"/>
          </ac:picMkLst>
        </pc:picChg>
        <pc:picChg chg="add mod">
          <ac:chgData name="Brad Steinle" userId="ea755265-66ad-4234-b460-8b94452fa522" providerId="ADAL" clId="{13D61162-C7BA-4E31-840B-9AA951EDF931}" dt="2026-04-07T20:34:20.365" v="197" actId="26606"/>
          <ac:picMkLst>
            <pc:docMk/>
            <pc:sldMk cId="4219237902" sldId="258"/>
            <ac:picMk id="1026" creationId="{75C8B9CF-826B-539B-97A8-A7530CBC97A5}"/>
          </ac:picMkLst>
        </pc:picChg>
      </pc:sldChg>
      <pc:sldChg chg="modSp mod">
        <pc:chgData name="Brad Steinle" userId="ea755265-66ad-4234-b460-8b94452fa522" providerId="ADAL" clId="{13D61162-C7BA-4E31-840B-9AA951EDF931}" dt="2026-04-07T20:53:53.580" v="254" actId="255"/>
        <pc:sldMkLst>
          <pc:docMk/>
          <pc:sldMk cId="4223516300" sldId="259"/>
        </pc:sldMkLst>
        <pc:spChg chg="mod">
          <ac:chgData name="Brad Steinle" userId="ea755265-66ad-4234-b460-8b94452fa522" providerId="ADAL" clId="{13D61162-C7BA-4E31-840B-9AA951EDF931}" dt="2026-04-07T20:53:53.580" v="254" actId="255"/>
          <ac:spMkLst>
            <pc:docMk/>
            <pc:sldMk cId="4223516300" sldId="259"/>
            <ac:spMk id="3" creationId="{39C1B2B1-6D88-E8C0-A933-D08764013885}"/>
          </ac:spMkLst>
        </pc:spChg>
      </pc:sldChg>
      <pc:sldChg chg="addSp delSp modSp mod">
        <pc:chgData name="Brad Steinle" userId="ea755265-66ad-4234-b460-8b94452fa522" providerId="ADAL" clId="{13D61162-C7BA-4E31-840B-9AA951EDF931}" dt="2026-04-09T22:44:29.165" v="920" actId="255"/>
        <pc:sldMkLst>
          <pc:docMk/>
          <pc:sldMk cId="3228810905" sldId="262"/>
        </pc:sldMkLst>
        <pc:spChg chg="mod">
          <ac:chgData name="Brad Steinle" userId="ea755265-66ad-4234-b460-8b94452fa522" providerId="ADAL" clId="{13D61162-C7BA-4E31-840B-9AA951EDF931}" dt="2026-04-09T22:44:29.165" v="920" actId="255"/>
          <ac:spMkLst>
            <pc:docMk/>
            <pc:sldMk cId="3228810905" sldId="262"/>
            <ac:spMk id="2" creationId="{130B03B4-0B13-3644-5AB8-70FBCD8C99B9}"/>
          </ac:spMkLst>
        </pc:spChg>
        <pc:spChg chg="mod">
          <ac:chgData name="Brad Steinle" userId="ea755265-66ad-4234-b460-8b94452fa522" providerId="ADAL" clId="{13D61162-C7BA-4E31-840B-9AA951EDF931}" dt="2026-04-09T22:27:18.101" v="691" actId="26606"/>
          <ac:spMkLst>
            <pc:docMk/>
            <pc:sldMk cId="3228810905" sldId="262"/>
            <ac:spMk id="3" creationId="{2FE3C67E-DE4E-66D9-B1D6-9A6A8D4AB3F6}"/>
          </ac:spMkLst>
        </pc:spChg>
        <pc:spChg chg="del">
          <ac:chgData name="Brad Steinle" userId="ea755265-66ad-4234-b460-8b94452fa522" providerId="ADAL" clId="{13D61162-C7BA-4E31-840B-9AA951EDF931}" dt="2026-04-09T22:24:14.488" v="677" actId="26606"/>
          <ac:spMkLst>
            <pc:docMk/>
            <pc:sldMk cId="3228810905" sldId="262"/>
            <ac:spMk id="66" creationId="{A7B99495-F43F-4D80-A44F-2CB4764EB90B}"/>
          </ac:spMkLst>
        </pc:spChg>
        <pc:spChg chg="del">
          <ac:chgData name="Brad Steinle" userId="ea755265-66ad-4234-b460-8b94452fa522" providerId="ADAL" clId="{13D61162-C7BA-4E31-840B-9AA951EDF931}" dt="2026-04-09T22:24:14.488" v="677" actId="26606"/>
          <ac:spMkLst>
            <pc:docMk/>
            <pc:sldMk cId="3228810905" sldId="262"/>
            <ac:spMk id="67" creationId="{4F7EBAE4-9945-4473-9E34-B2C66EA0F03D}"/>
          </ac:spMkLst>
        </pc:spChg>
        <pc:spChg chg="del">
          <ac:chgData name="Brad Steinle" userId="ea755265-66ad-4234-b460-8b94452fa522" providerId="ADAL" clId="{13D61162-C7BA-4E31-840B-9AA951EDF931}" dt="2026-04-09T22:24:14.488" v="677" actId="26606"/>
          <ac:spMkLst>
            <pc:docMk/>
            <pc:sldMk cId="3228810905" sldId="262"/>
            <ac:spMk id="68" creationId="{70BEB1E7-2F88-40BC-B73D-42E5B6F80BFC}"/>
          </ac:spMkLst>
        </pc:spChg>
        <pc:spChg chg="add del">
          <ac:chgData name="Brad Steinle" userId="ea755265-66ad-4234-b460-8b94452fa522" providerId="ADAL" clId="{13D61162-C7BA-4E31-840B-9AA951EDF931}" dt="2026-04-09T22:27:18.101" v="691" actId="26606"/>
          <ac:spMkLst>
            <pc:docMk/>
            <pc:sldMk cId="3228810905" sldId="262"/>
            <ac:spMk id="4103" creationId="{743AA782-23D1-4521-8CAD-47662984AA08}"/>
          </ac:spMkLst>
        </pc:spChg>
        <pc:spChg chg="add del">
          <ac:chgData name="Brad Steinle" userId="ea755265-66ad-4234-b460-8b94452fa522" providerId="ADAL" clId="{13D61162-C7BA-4E31-840B-9AA951EDF931}" dt="2026-04-09T22:27:18.101" v="691" actId="26606"/>
          <ac:spMkLst>
            <pc:docMk/>
            <pc:sldMk cId="3228810905" sldId="262"/>
            <ac:spMk id="4105" creationId="{650D18FE-0824-4A46-B22C-A86B52E5780A}"/>
          </ac:spMkLst>
        </pc:spChg>
        <pc:spChg chg="add del">
          <ac:chgData name="Brad Steinle" userId="ea755265-66ad-4234-b460-8b94452fa522" providerId="ADAL" clId="{13D61162-C7BA-4E31-840B-9AA951EDF931}" dt="2026-04-09T22:27:07.982" v="686" actId="26606"/>
          <ac:spMkLst>
            <pc:docMk/>
            <pc:sldMk cId="3228810905" sldId="262"/>
            <ac:spMk id="4110" creationId="{4BA40F49-6490-49E1-AB89-4B5946083154}"/>
          </ac:spMkLst>
        </pc:spChg>
        <pc:spChg chg="add del">
          <ac:chgData name="Brad Steinle" userId="ea755265-66ad-4234-b460-8b94452fa522" providerId="ADAL" clId="{13D61162-C7BA-4E31-840B-9AA951EDF931}" dt="2026-04-09T22:27:18.091" v="690" actId="26606"/>
          <ac:spMkLst>
            <pc:docMk/>
            <pc:sldMk cId="3228810905" sldId="262"/>
            <ac:spMk id="4114" creationId="{81D83946-74FA-498A-AC80-9926F041B5C5}"/>
          </ac:spMkLst>
        </pc:spChg>
        <pc:spChg chg="add del">
          <ac:chgData name="Brad Steinle" userId="ea755265-66ad-4234-b460-8b94452fa522" providerId="ADAL" clId="{13D61162-C7BA-4E31-840B-9AA951EDF931}" dt="2026-04-09T22:27:18.091" v="690" actId="26606"/>
          <ac:spMkLst>
            <pc:docMk/>
            <pc:sldMk cId="3228810905" sldId="262"/>
            <ac:spMk id="4116" creationId="{5060D983-8B52-443A-8183-2A1DE05618B5}"/>
          </ac:spMkLst>
        </pc:spChg>
        <pc:spChg chg="add">
          <ac:chgData name="Brad Steinle" userId="ea755265-66ad-4234-b460-8b94452fa522" providerId="ADAL" clId="{13D61162-C7BA-4E31-840B-9AA951EDF931}" dt="2026-04-09T22:27:18.101" v="691" actId="26606"/>
          <ac:spMkLst>
            <pc:docMk/>
            <pc:sldMk cId="3228810905" sldId="262"/>
            <ac:spMk id="4118" creationId="{C13237C8-E62C-4F0D-A318-BD6FB6C2D138}"/>
          </ac:spMkLst>
        </pc:spChg>
        <pc:spChg chg="add del">
          <ac:chgData name="Brad Steinle" userId="ea755265-66ad-4234-b460-8b94452fa522" providerId="ADAL" clId="{13D61162-C7BA-4E31-840B-9AA951EDF931}" dt="2026-04-09T22:27:14.030" v="688" actId="26606"/>
          <ac:spMkLst>
            <pc:docMk/>
            <pc:sldMk cId="3228810905" sldId="262"/>
            <ac:spMk id="4119" creationId="{F35DB090-93B5-4581-8D71-BB3839684BFF}"/>
          </ac:spMkLst>
        </pc:spChg>
        <pc:spChg chg="add del">
          <ac:chgData name="Brad Steinle" userId="ea755265-66ad-4234-b460-8b94452fa522" providerId="ADAL" clId="{13D61162-C7BA-4E31-840B-9AA951EDF931}" dt="2026-04-09T22:27:14.030" v="688" actId="26606"/>
          <ac:spMkLst>
            <pc:docMk/>
            <pc:sldMk cId="3228810905" sldId="262"/>
            <ac:spMk id="4120" creationId="{A0DE92DF-4769-4DE9-93FD-EE31271850CA}"/>
          </ac:spMkLst>
        </pc:spChg>
        <pc:spChg chg="add del">
          <ac:chgData name="Brad Steinle" userId="ea755265-66ad-4234-b460-8b94452fa522" providerId="ADAL" clId="{13D61162-C7BA-4E31-840B-9AA951EDF931}" dt="2026-04-09T22:27:18.091" v="690" actId="26606"/>
          <ac:spMkLst>
            <pc:docMk/>
            <pc:sldMk cId="3228810905" sldId="262"/>
            <ac:spMk id="4122" creationId="{F4F2FC05-7D27-410F-BDA9-ADF4831368C7}"/>
          </ac:spMkLst>
        </pc:spChg>
        <pc:spChg chg="add del">
          <ac:chgData name="Brad Steinle" userId="ea755265-66ad-4234-b460-8b94452fa522" providerId="ADAL" clId="{13D61162-C7BA-4E31-840B-9AA951EDF931}" dt="2026-04-09T22:27:18.091" v="690" actId="26606"/>
          <ac:spMkLst>
            <pc:docMk/>
            <pc:sldMk cId="3228810905" sldId="262"/>
            <ac:spMk id="4123" creationId="{9080D120-BD54-46E1-BA37-82F5E8089E90}"/>
          </ac:spMkLst>
        </pc:spChg>
        <pc:spChg chg="add">
          <ac:chgData name="Brad Steinle" userId="ea755265-66ad-4234-b460-8b94452fa522" providerId="ADAL" clId="{13D61162-C7BA-4E31-840B-9AA951EDF931}" dt="2026-04-09T22:27:18.101" v="691" actId="26606"/>
          <ac:spMkLst>
            <pc:docMk/>
            <pc:sldMk cId="3228810905" sldId="262"/>
            <ac:spMk id="4125" creationId="{AAAE94E3-A7DB-4868-B1E3-E49703488BBC}"/>
          </ac:spMkLst>
        </pc:spChg>
        <pc:spChg chg="add">
          <ac:chgData name="Brad Steinle" userId="ea755265-66ad-4234-b460-8b94452fa522" providerId="ADAL" clId="{13D61162-C7BA-4E31-840B-9AA951EDF931}" dt="2026-04-09T22:27:18.101" v="691" actId="26606"/>
          <ac:spMkLst>
            <pc:docMk/>
            <pc:sldMk cId="3228810905" sldId="262"/>
            <ac:spMk id="4128" creationId="{3873B707-463F-40B0-8227-E8CC6C67EB25}"/>
          </ac:spMkLst>
        </pc:spChg>
        <pc:spChg chg="add">
          <ac:chgData name="Brad Steinle" userId="ea755265-66ad-4234-b460-8b94452fa522" providerId="ADAL" clId="{13D61162-C7BA-4E31-840B-9AA951EDF931}" dt="2026-04-09T22:27:18.101" v="691" actId="26606"/>
          <ac:spMkLst>
            <pc:docMk/>
            <pc:sldMk cId="3228810905" sldId="262"/>
            <ac:spMk id="4129" creationId="{19C9EAEA-39D0-4B0E-A0EB-51E7B26740B1}"/>
          </ac:spMkLst>
        </pc:spChg>
        <pc:spChg chg="add">
          <ac:chgData name="Brad Steinle" userId="ea755265-66ad-4234-b460-8b94452fa522" providerId="ADAL" clId="{13D61162-C7BA-4E31-840B-9AA951EDF931}" dt="2026-04-09T22:27:18.101" v="691" actId="26606"/>
          <ac:spMkLst>
            <pc:docMk/>
            <pc:sldMk cId="3228810905" sldId="262"/>
            <ac:spMk id="4130" creationId="{8CB5D2D7-DF65-4E86-BFBA-FFB9B5ACEB64}"/>
          </ac:spMkLst>
        </pc:spChg>
        <pc:grpChg chg="add del">
          <ac:chgData name="Brad Steinle" userId="ea755265-66ad-4234-b460-8b94452fa522" providerId="ADAL" clId="{13D61162-C7BA-4E31-840B-9AA951EDF931}" dt="2026-04-09T22:27:07.982" v="686" actId="26606"/>
          <ac:grpSpMkLst>
            <pc:docMk/>
            <pc:sldMk cId="3228810905" sldId="262"/>
            <ac:grpSpMk id="4112" creationId="{DC406F5B-6AB1-4F59-BBBB-3488A390D783}"/>
          </ac:grpSpMkLst>
        </pc:grpChg>
        <pc:picChg chg="del">
          <ac:chgData name="Brad Steinle" userId="ea755265-66ad-4234-b460-8b94452fa522" providerId="ADAL" clId="{13D61162-C7BA-4E31-840B-9AA951EDF931}" dt="2026-04-09T22:23:29.349" v="675" actId="478"/>
          <ac:picMkLst>
            <pc:docMk/>
            <pc:sldMk cId="3228810905" sldId="262"/>
            <ac:picMk id="6" creationId="{C15729B7-FD22-F534-D9D1-80F508A732A7}"/>
          </ac:picMkLst>
        </pc:picChg>
        <pc:picChg chg="add mod ord">
          <ac:chgData name="Brad Steinle" userId="ea755265-66ad-4234-b460-8b94452fa522" providerId="ADAL" clId="{13D61162-C7BA-4E31-840B-9AA951EDF931}" dt="2026-04-09T22:27:18.101" v="691" actId="26606"/>
          <ac:picMkLst>
            <pc:docMk/>
            <pc:sldMk cId="3228810905" sldId="262"/>
            <ac:picMk id="4098" creationId="{77B3028F-9DAF-008F-9EA8-8F5BF8200D1B}"/>
          </ac:picMkLst>
        </pc:picChg>
        <pc:picChg chg="add mod">
          <ac:chgData name="Brad Steinle" userId="ea755265-66ad-4234-b460-8b94452fa522" providerId="ADAL" clId="{13D61162-C7BA-4E31-840B-9AA951EDF931}" dt="2026-04-09T22:27:18.091" v="690" actId="26606"/>
          <ac:picMkLst>
            <pc:docMk/>
            <pc:sldMk cId="3228810905" sldId="262"/>
            <ac:picMk id="4100" creationId="{C47DB083-89F4-2567-2300-6E7572108B24}"/>
          </ac:picMkLst>
        </pc:picChg>
      </pc:sldChg>
      <pc:sldChg chg="modSp mod">
        <pc:chgData name="Brad Steinle" userId="ea755265-66ad-4234-b460-8b94452fa522" providerId="ADAL" clId="{13D61162-C7BA-4E31-840B-9AA951EDF931}" dt="2026-04-09T22:48:53.287" v="949" actId="14100"/>
        <pc:sldMkLst>
          <pc:docMk/>
          <pc:sldMk cId="227165582" sldId="263"/>
        </pc:sldMkLst>
        <pc:spChg chg="mod">
          <ac:chgData name="Brad Steinle" userId="ea755265-66ad-4234-b460-8b94452fa522" providerId="ADAL" clId="{13D61162-C7BA-4E31-840B-9AA951EDF931}" dt="2026-04-09T22:48:53.287" v="949" actId="14100"/>
          <ac:spMkLst>
            <pc:docMk/>
            <pc:sldMk cId="227165582" sldId="263"/>
            <ac:spMk id="3" creationId="{277A944C-3288-56E5-758D-9D57205A8D74}"/>
          </ac:spMkLst>
        </pc:spChg>
      </pc:sldChg>
      <pc:sldChg chg="addSp delSp modSp mod setBg">
        <pc:chgData name="Brad Steinle" userId="ea755265-66ad-4234-b460-8b94452fa522" providerId="ADAL" clId="{13D61162-C7BA-4E31-840B-9AA951EDF931}" dt="2026-04-07T20:30:08.805" v="186" actId="1076"/>
        <pc:sldMkLst>
          <pc:docMk/>
          <pc:sldMk cId="3470523606" sldId="264"/>
        </pc:sldMkLst>
        <pc:spChg chg="mod">
          <ac:chgData name="Brad Steinle" userId="ea755265-66ad-4234-b460-8b94452fa522" providerId="ADAL" clId="{13D61162-C7BA-4E31-840B-9AA951EDF931}" dt="2026-04-07T20:29:03.645" v="180" actId="1076"/>
          <ac:spMkLst>
            <pc:docMk/>
            <pc:sldMk cId="3470523606" sldId="264"/>
            <ac:spMk id="2" creationId="{8131E5E4-078F-00FF-00AF-8857A15EE917}"/>
          </ac:spMkLst>
        </pc:spChg>
        <pc:spChg chg="add mod ord">
          <ac:chgData name="Brad Steinle" userId="ea755265-66ad-4234-b460-8b94452fa522" providerId="ADAL" clId="{13D61162-C7BA-4E31-840B-9AA951EDF931}" dt="2026-04-07T20:30:08.805" v="186" actId="1076"/>
          <ac:spMkLst>
            <pc:docMk/>
            <pc:sldMk cId="3470523606" sldId="264"/>
            <ac:spMk id="4" creationId="{4B26923A-535B-7736-82D6-3772B0F73F53}"/>
          </ac:spMkLst>
        </pc:spChg>
        <pc:spChg chg="add mod ord">
          <ac:chgData name="Brad Steinle" userId="ea755265-66ad-4234-b460-8b94452fa522" providerId="ADAL" clId="{13D61162-C7BA-4E31-840B-9AA951EDF931}" dt="2026-04-07T20:30:04.278" v="185" actId="1076"/>
          <ac:spMkLst>
            <pc:docMk/>
            <pc:sldMk cId="3470523606" sldId="264"/>
            <ac:spMk id="6" creationId="{66614285-C579-9A1E-5D4B-0037F12FF6AE}"/>
          </ac:spMkLst>
        </pc:spChg>
        <pc:spChg chg="add mod">
          <ac:chgData name="Brad Steinle" userId="ea755265-66ad-4234-b460-8b94452fa522" providerId="ADAL" clId="{13D61162-C7BA-4E31-840B-9AA951EDF931}" dt="2026-04-07T20:29:08.639" v="181" actId="1076"/>
          <ac:spMkLst>
            <pc:docMk/>
            <pc:sldMk cId="3470523606" sldId="264"/>
            <ac:spMk id="8" creationId="{8DCAB4C1-0841-269B-CFB0-48263290BBF6}"/>
          </ac:spMkLst>
        </pc:spChg>
      </pc:sldChg>
      <pc:sldChg chg="add">
        <pc:chgData name="Brad Steinle" userId="ea755265-66ad-4234-b460-8b94452fa522" providerId="ADAL" clId="{13D61162-C7BA-4E31-840B-9AA951EDF931}" dt="2026-04-07T17:16:55.230" v="74" actId="2890"/>
        <pc:sldMkLst>
          <pc:docMk/>
          <pc:sldMk cId="1206548509" sldId="266"/>
        </pc:sldMkLst>
      </pc:sldChg>
      <pc:sldChg chg="modSp add mod">
        <pc:chgData name="Brad Steinle" userId="ea755265-66ad-4234-b460-8b94452fa522" providerId="ADAL" clId="{13D61162-C7BA-4E31-840B-9AA951EDF931}" dt="2026-04-07T20:45:07.990" v="206" actId="255"/>
        <pc:sldMkLst>
          <pc:docMk/>
          <pc:sldMk cId="1551247000" sldId="267"/>
        </pc:sldMkLst>
        <pc:spChg chg="mod">
          <ac:chgData name="Brad Steinle" userId="ea755265-66ad-4234-b460-8b94452fa522" providerId="ADAL" clId="{13D61162-C7BA-4E31-840B-9AA951EDF931}" dt="2026-04-07T20:45:07.990" v="206" actId="255"/>
          <ac:spMkLst>
            <pc:docMk/>
            <pc:sldMk cId="1551247000" sldId="267"/>
            <ac:spMk id="3" creationId="{04634656-B61E-A96D-DED1-BD5ED7038A5C}"/>
          </ac:spMkLst>
        </pc:spChg>
      </pc:sldChg>
      <pc:sldChg chg="modSp add mod">
        <pc:chgData name="Brad Steinle" userId="ea755265-66ad-4234-b460-8b94452fa522" providerId="ADAL" clId="{13D61162-C7BA-4E31-840B-9AA951EDF931}" dt="2026-04-07T20:45:45.753" v="210" actId="255"/>
        <pc:sldMkLst>
          <pc:docMk/>
          <pc:sldMk cId="1049528971" sldId="268"/>
        </pc:sldMkLst>
        <pc:spChg chg="mod">
          <ac:chgData name="Brad Steinle" userId="ea755265-66ad-4234-b460-8b94452fa522" providerId="ADAL" clId="{13D61162-C7BA-4E31-840B-9AA951EDF931}" dt="2026-04-07T20:45:45.753" v="210" actId="255"/>
          <ac:spMkLst>
            <pc:docMk/>
            <pc:sldMk cId="1049528971" sldId="268"/>
            <ac:spMk id="3" creationId="{ADFE1638-3D71-959D-4E71-B4F5666C320C}"/>
          </ac:spMkLst>
        </pc:spChg>
      </pc:sldChg>
      <pc:sldChg chg="modSp add mod">
        <pc:chgData name="Brad Steinle" userId="ea755265-66ad-4234-b460-8b94452fa522" providerId="ADAL" clId="{13D61162-C7BA-4E31-840B-9AA951EDF931}" dt="2026-04-07T20:50:50.875" v="237" actId="20577"/>
        <pc:sldMkLst>
          <pc:docMk/>
          <pc:sldMk cId="503329776" sldId="269"/>
        </pc:sldMkLst>
        <pc:spChg chg="mod">
          <ac:chgData name="Brad Steinle" userId="ea755265-66ad-4234-b460-8b94452fa522" providerId="ADAL" clId="{13D61162-C7BA-4E31-840B-9AA951EDF931}" dt="2026-04-07T20:50:50.875" v="237" actId="20577"/>
          <ac:spMkLst>
            <pc:docMk/>
            <pc:sldMk cId="503329776" sldId="269"/>
            <ac:spMk id="3" creationId="{CB487E30-A760-5DA8-38BE-63A67FFE9840}"/>
          </ac:spMkLst>
        </pc:spChg>
      </pc:sldChg>
      <pc:sldChg chg="modSp add mod">
        <pc:chgData name="Brad Steinle" userId="ea755265-66ad-4234-b460-8b94452fa522" providerId="ADAL" clId="{13D61162-C7BA-4E31-840B-9AA951EDF931}" dt="2026-04-07T21:01:23.998" v="319" actId="113"/>
        <pc:sldMkLst>
          <pc:docMk/>
          <pc:sldMk cId="2709443944" sldId="270"/>
        </pc:sldMkLst>
        <pc:spChg chg="mod">
          <ac:chgData name="Brad Steinle" userId="ea755265-66ad-4234-b460-8b94452fa522" providerId="ADAL" clId="{13D61162-C7BA-4E31-840B-9AA951EDF931}" dt="2026-04-07T21:01:23.998" v="319" actId="113"/>
          <ac:spMkLst>
            <pc:docMk/>
            <pc:sldMk cId="2709443944" sldId="270"/>
            <ac:spMk id="3" creationId="{A6E50F0F-D57C-5727-C9DE-CC9FBDA28385}"/>
          </ac:spMkLst>
        </pc:spChg>
      </pc:sldChg>
      <pc:sldChg chg="modSp add mod">
        <pc:chgData name="Brad Steinle" userId="ea755265-66ad-4234-b460-8b94452fa522" providerId="ADAL" clId="{13D61162-C7BA-4E31-840B-9AA951EDF931}" dt="2026-04-07T21:01:06.881" v="318" actId="113"/>
        <pc:sldMkLst>
          <pc:docMk/>
          <pc:sldMk cId="1632079860" sldId="271"/>
        </pc:sldMkLst>
        <pc:spChg chg="mod">
          <ac:chgData name="Brad Steinle" userId="ea755265-66ad-4234-b460-8b94452fa522" providerId="ADAL" clId="{13D61162-C7BA-4E31-840B-9AA951EDF931}" dt="2026-04-07T21:01:06.881" v="318" actId="113"/>
          <ac:spMkLst>
            <pc:docMk/>
            <pc:sldMk cId="1632079860" sldId="271"/>
            <ac:spMk id="3" creationId="{3177D2F3-92CF-683B-AE68-FC47CE80B4DB}"/>
          </ac:spMkLst>
        </pc:spChg>
      </pc:sldChg>
      <pc:sldChg chg="addSp delSp modSp add mod">
        <pc:chgData name="Brad Steinle" userId="ea755265-66ad-4234-b460-8b94452fa522" providerId="ADAL" clId="{13D61162-C7BA-4E31-840B-9AA951EDF931}" dt="2026-04-07T21:18:32.112" v="449" actId="26606"/>
        <pc:sldMkLst>
          <pc:docMk/>
          <pc:sldMk cId="646895420" sldId="272"/>
        </pc:sldMkLst>
        <pc:spChg chg="mod ord">
          <ac:chgData name="Brad Steinle" userId="ea755265-66ad-4234-b460-8b94452fa522" providerId="ADAL" clId="{13D61162-C7BA-4E31-840B-9AA951EDF931}" dt="2026-04-07T21:18:32.112" v="449" actId="26606"/>
          <ac:spMkLst>
            <pc:docMk/>
            <pc:sldMk cId="646895420" sldId="272"/>
            <ac:spMk id="2" creationId="{DFE39D72-FE5F-3994-7B85-BFC2022660DD}"/>
          </ac:spMkLst>
        </pc:spChg>
        <pc:spChg chg="mod ord">
          <ac:chgData name="Brad Steinle" userId="ea755265-66ad-4234-b460-8b94452fa522" providerId="ADAL" clId="{13D61162-C7BA-4E31-840B-9AA951EDF931}" dt="2026-04-07T21:18:32.112" v="449" actId="26606"/>
          <ac:spMkLst>
            <pc:docMk/>
            <pc:sldMk cId="646895420" sldId="272"/>
            <ac:spMk id="3" creationId="{2220D4A5-A6B0-68D3-E52E-1E4CA15B5A1D}"/>
          </ac:spMkLst>
        </pc:spChg>
        <pc:spChg chg="add">
          <ac:chgData name="Brad Steinle" userId="ea755265-66ad-4234-b460-8b94452fa522" providerId="ADAL" clId="{13D61162-C7BA-4E31-840B-9AA951EDF931}" dt="2026-04-07T21:18:32.112" v="449" actId="26606"/>
          <ac:spMkLst>
            <pc:docMk/>
            <pc:sldMk cId="646895420" sldId="272"/>
            <ac:spMk id="2088" creationId="{D75A5B51-0925-4835-8511-A0DD17EAA97C}"/>
          </ac:spMkLst>
        </pc:spChg>
        <pc:spChg chg="add">
          <ac:chgData name="Brad Steinle" userId="ea755265-66ad-4234-b460-8b94452fa522" providerId="ADAL" clId="{13D61162-C7BA-4E31-840B-9AA951EDF931}" dt="2026-04-07T21:18:32.112" v="449" actId="26606"/>
          <ac:spMkLst>
            <pc:docMk/>
            <pc:sldMk cId="646895420" sldId="272"/>
            <ac:spMk id="2090" creationId="{5CDFD20D-8E4F-4E3A-AF87-93F23E0DBFB3}"/>
          </ac:spMkLst>
        </pc:spChg>
        <pc:picChg chg="add mod">
          <ac:chgData name="Brad Steinle" userId="ea755265-66ad-4234-b460-8b94452fa522" providerId="ADAL" clId="{13D61162-C7BA-4E31-840B-9AA951EDF931}" dt="2026-04-07T21:18:32.112" v="449" actId="26606"/>
          <ac:picMkLst>
            <pc:docMk/>
            <pc:sldMk cId="646895420" sldId="272"/>
            <ac:picMk id="6" creationId="{EA2C4B4A-F220-0B44-33F9-59A9CD2C5378}"/>
          </ac:picMkLst>
        </pc:picChg>
        <pc:picChg chg="add mod">
          <ac:chgData name="Brad Steinle" userId="ea755265-66ad-4234-b460-8b94452fa522" providerId="ADAL" clId="{13D61162-C7BA-4E31-840B-9AA951EDF931}" dt="2026-04-07T21:18:32.112" v="449" actId="26606"/>
          <ac:picMkLst>
            <pc:docMk/>
            <pc:sldMk cId="646895420" sldId="272"/>
            <ac:picMk id="2052" creationId="{B7E2B86B-E0FE-A273-6D67-C419A1736C34}"/>
          </ac:picMkLst>
        </pc:picChg>
        <pc:picChg chg="add mod ord">
          <ac:chgData name="Brad Steinle" userId="ea755265-66ad-4234-b460-8b94452fa522" providerId="ADAL" clId="{13D61162-C7BA-4E31-840B-9AA951EDF931}" dt="2026-04-07T21:18:32.112" v="449" actId="26606"/>
          <ac:picMkLst>
            <pc:docMk/>
            <pc:sldMk cId="646895420" sldId="272"/>
            <ac:picMk id="2054" creationId="{020ED4D9-149B-CDD9-5789-D50FE8700B6A}"/>
          </ac:picMkLst>
        </pc:picChg>
      </pc:sldChg>
      <pc:sldChg chg="addSp delSp modSp add mod">
        <pc:chgData name="Brad Steinle" userId="ea755265-66ad-4234-b460-8b94452fa522" providerId="ADAL" clId="{13D61162-C7BA-4E31-840B-9AA951EDF931}" dt="2026-04-09T21:50:55.991" v="629" actId="1076"/>
        <pc:sldMkLst>
          <pc:docMk/>
          <pc:sldMk cId="1054768005" sldId="277"/>
        </pc:sldMkLst>
        <pc:spChg chg="mod">
          <ac:chgData name="Brad Steinle" userId="ea755265-66ad-4234-b460-8b94452fa522" providerId="ADAL" clId="{13D61162-C7BA-4E31-840B-9AA951EDF931}" dt="2026-04-09T21:50:12.641" v="625" actId="14100"/>
          <ac:spMkLst>
            <pc:docMk/>
            <pc:sldMk cId="1054768005" sldId="277"/>
            <ac:spMk id="2" creationId="{01CAE594-1C4E-DB64-4CB8-B5E0412E67FC}"/>
          </ac:spMkLst>
        </pc:spChg>
        <pc:spChg chg="mod">
          <ac:chgData name="Brad Steinle" userId="ea755265-66ad-4234-b460-8b94452fa522" providerId="ADAL" clId="{13D61162-C7BA-4E31-840B-9AA951EDF931}" dt="2026-04-09T21:50:22.609" v="626" actId="255"/>
          <ac:spMkLst>
            <pc:docMk/>
            <pc:sldMk cId="1054768005" sldId="277"/>
            <ac:spMk id="3" creationId="{38B6EE27-3A93-7785-BBD3-C6ED99F7E3AE}"/>
          </ac:spMkLst>
        </pc:spChg>
        <pc:spChg chg="add del">
          <ac:chgData name="Brad Steinle" userId="ea755265-66ad-4234-b460-8b94452fa522" providerId="ADAL" clId="{13D61162-C7BA-4E31-840B-9AA951EDF931}" dt="2026-04-09T21:48:10.834" v="612" actId="26606"/>
          <ac:spMkLst>
            <pc:docMk/>
            <pc:sldMk cId="1054768005" sldId="277"/>
            <ac:spMk id="66" creationId="{C8230F85-0BCA-111C-7D30-6332CC64F07B}"/>
          </ac:spMkLst>
        </pc:spChg>
        <pc:spChg chg="add del">
          <ac:chgData name="Brad Steinle" userId="ea755265-66ad-4234-b460-8b94452fa522" providerId="ADAL" clId="{13D61162-C7BA-4E31-840B-9AA951EDF931}" dt="2026-04-09T21:48:10.834" v="612" actId="26606"/>
          <ac:spMkLst>
            <pc:docMk/>
            <pc:sldMk cId="1054768005" sldId="277"/>
            <ac:spMk id="67" creationId="{CB7EFA5F-2813-E3A2-D94C-DF64FF47A37C}"/>
          </ac:spMkLst>
        </pc:spChg>
        <pc:spChg chg="add del">
          <ac:chgData name="Brad Steinle" userId="ea755265-66ad-4234-b460-8b94452fa522" providerId="ADAL" clId="{13D61162-C7BA-4E31-840B-9AA951EDF931}" dt="2026-04-09T21:48:10.834" v="612" actId="26606"/>
          <ac:spMkLst>
            <pc:docMk/>
            <pc:sldMk cId="1054768005" sldId="277"/>
            <ac:spMk id="68" creationId="{6ACEEDF1-48B0-92CF-D85C-E87D68806079}"/>
          </ac:spMkLst>
        </pc:spChg>
        <pc:spChg chg="add">
          <ac:chgData name="Brad Steinle" userId="ea755265-66ad-4234-b460-8b94452fa522" providerId="ADAL" clId="{13D61162-C7BA-4E31-840B-9AA951EDF931}" dt="2026-04-09T21:48:10.834" v="612" actId="26606"/>
          <ac:spMkLst>
            <pc:docMk/>
            <pc:sldMk cId="1054768005" sldId="277"/>
            <ac:spMk id="3078" creationId="{4F7EBAE4-9945-4473-9E34-B2C66EA0F03D}"/>
          </ac:spMkLst>
        </pc:spChg>
        <pc:spChg chg="add">
          <ac:chgData name="Brad Steinle" userId="ea755265-66ad-4234-b460-8b94452fa522" providerId="ADAL" clId="{13D61162-C7BA-4E31-840B-9AA951EDF931}" dt="2026-04-09T21:48:10.834" v="612" actId="26606"/>
          <ac:spMkLst>
            <pc:docMk/>
            <pc:sldMk cId="1054768005" sldId="277"/>
            <ac:spMk id="3079" creationId="{70BEB1E7-2F88-40BC-B73D-42E5B6F80BFC}"/>
          </ac:spMkLst>
        </pc:spChg>
        <pc:spChg chg="add">
          <ac:chgData name="Brad Steinle" userId="ea755265-66ad-4234-b460-8b94452fa522" providerId="ADAL" clId="{13D61162-C7BA-4E31-840B-9AA951EDF931}" dt="2026-04-09T21:48:10.834" v="612" actId="26606"/>
          <ac:spMkLst>
            <pc:docMk/>
            <pc:sldMk cId="1054768005" sldId="277"/>
            <ac:spMk id="3080" creationId="{A7B99495-F43F-4D80-A44F-2CB4764EB90B}"/>
          </ac:spMkLst>
        </pc:spChg>
        <pc:spChg chg="add del">
          <ac:chgData name="Brad Steinle" userId="ea755265-66ad-4234-b460-8b94452fa522" providerId="ADAL" clId="{13D61162-C7BA-4E31-840B-9AA951EDF931}" dt="2026-04-09T21:47:53.280" v="610" actId="26606"/>
          <ac:spMkLst>
            <pc:docMk/>
            <pc:sldMk cId="1054768005" sldId="277"/>
            <ac:spMk id="3081" creationId="{4F7EBAE4-9945-4473-9E34-B2C66EA0F03D}"/>
          </ac:spMkLst>
        </pc:spChg>
        <pc:spChg chg="add del">
          <ac:chgData name="Brad Steinle" userId="ea755265-66ad-4234-b460-8b94452fa522" providerId="ADAL" clId="{13D61162-C7BA-4E31-840B-9AA951EDF931}" dt="2026-04-09T21:47:53.280" v="610" actId="26606"/>
          <ac:spMkLst>
            <pc:docMk/>
            <pc:sldMk cId="1054768005" sldId="277"/>
            <ac:spMk id="3083" creationId="{70BEB1E7-2F88-40BC-B73D-42E5B6F80BFC}"/>
          </ac:spMkLst>
        </pc:spChg>
        <pc:spChg chg="add del">
          <ac:chgData name="Brad Steinle" userId="ea755265-66ad-4234-b460-8b94452fa522" providerId="ADAL" clId="{13D61162-C7BA-4E31-840B-9AA951EDF931}" dt="2026-04-09T21:47:53.280" v="610" actId="26606"/>
          <ac:spMkLst>
            <pc:docMk/>
            <pc:sldMk cId="1054768005" sldId="277"/>
            <ac:spMk id="3085" creationId="{A7B99495-F43F-4D80-A44F-2CB4764EB90B}"/>
          </ac:spMkLst>
        </pc:spChg>
        <pc:picChg chg="add">
          <ac:chgData name="Brad Steinle" userId="ea755265-66ad-4234-b460-8b94452fa522" providerId="ADAL" clId="{13D61162-C7BA-4E31-840B-9AA951EDF931}" dt="2026-04-09T21:48:26.624" v="613"/>
          <ac:picMkLst>
            <pc:docMk/>
            <pc:sldMk cId="1054768005" sldId="277"/>
            <ac:picMk id="4" creationId="{D9FF7914-0535-0110-2F12-E3471101DEAB}"/>
          </ac:picMkLst>
        </pc:picChg>
        <pc:picChg chg="add mod">
          <ac:chgData name="Brad Steinle" userId="ea755265-66ad-4234-b460-8b94452fa522" providerId="ADAL" clId="{13D61162-C7BA-4E31-840B-9AA951EDF931}" dt="2026-04-09T21:50:55.991" v="629" actId="1076"/>
          <ac:picMkLst>
            <pc:docMk/>
            <pc:sldMk cId="1054768005" sldId="277"/>
            <ac:picMk id="5" creationId="{CB87CA10-4193-BA58-040B-48057407589B}"/>
          </ac:picMkLst>
        </pc:picChg>
        <pc:picChg chg="add del mod">
          <ac:chgData name="Brad Steinle" userId="ea755265-66ad-4234-b460-8b94452fa522" providerId="ADAL" clId="{13D61162-C7BA-4E31-840B-9AA951EDF931}" dt="2026-04-09T21:47:37.917" v="608" actId="478"/>
          <ac:picMkLst>
            <pc:docMk/>
            <pc:sldMk cId="1054768005" sldId="277"/>
            <ac:picMk id="6" creationId="{9FA62905-9BA2-5518-E434-1A8193247328}"/>
          </ac:picMkLst>
        </pc:picChg>
        <pc:picChg chg="add del mod">
          <ac:chgData name="Brad Steinle" userId="ea755265-66ad-4234-b460-8b94452fa522" providerId="ADAL" clId="{13D61162-C7BA-4E31-840B-9AA951EDF931}" dt="2026-04-09T21:47:25.110" v="605" actId="1076"/>
          <ac:picMkLst>
            <pc:docMk/>
            <pc:sldMk cId="1054768005" sldId="277"/>
            <ac:picMk id="3074" creationId="{1C8284C8-8EF5-D47D-33A0-6DBA4C211FB5}"/>
          </ac:picMkLst>
        </pc:picChg>
        <pc:picChg chg="add del mod">
          <ac:chgData name="Brad Steinle" userId="ea755265-66ad-4234-b460-8b94452fa522" providerId="ADAL" clId="{13D61162-C7BA-4E31-840B-9AA951EDF931}" dt="2026-04-09T21:50:38.847" v="627" actId="478"/>
          <ac:picMkLst>
            <pc:docMk/>
            <pc:sldMk cId="1054768005" sldId="277"/>
            <ac:picMk id="3076" creationId="{9FD67301-4A69-10EB-4166-F0BFE0E40693}"/>
          </ac:picMkLst>
        </pc:picChg>
      </pc:sldChg>
      <pc:sldChg chg="addSp delSp modSp add mod">
        <pc:chgData name="Brad Steinle" userId="ea755265-66ad-4234-b460-8b94452fa522" providerId="ADAL" clId="{13D61162-C7BA-4E31-840B-9AA951EDF931}" dt="2026-04-09T21:49:19.978" v="620" actId="1076"/>
        <pc:sldMkLst>
          <pc:docMk/>
          <pc:sldMk cId="2176441883" sldId="278"/>
        </pc:sldMkLst>
        <pc:spChg chg="mod">
          <ac:chgData name="Brad Steinle" userId="ea755265-66ad-4234-b460-8b94452fa522" providerId="ADAL" clId="{13D61162-C7BA-4E31-840B-9AA951EDF931}" dt="2026-04-09T21:35:11.047" v="563" actId="20577"/>
          <ac:spMkLst>
            <pc:docMk/>
            <pc:sldMk cId="2176441883" sldId="278"/>
            <ac:spMk id="3" creationId="{319F7FEF-22C7-CD48-A72B-CE2DAAF87EE0}"/>
          </ac:spMkLst>
        </pc:spChg>
        <pc:picChg chg="add mod">
          <ac:chgData name="Brad Steinle" userId="ea755265-66ad-4234-b460-8b94452fa522" providerId="ADAL" clId="{13D61162-C7BA-4E31-840B-9AA951EDF931}" dt="2026-04-09T21:49:19.978" v="620" actId="1076"/>
          <ac:picMkLst>
            <pc:docMk/>
            <pc:sldMk cId="2176441883" sldId="278"/>
            <ac:picMk id="4" creationId="{E6E8AD1E-0C73-A846-0C5C-0225E0F2B286}"/>
          </ac:picMkLst>
        </pc:picChg>
        <pc:picChg chg="del">
          <ac:chgData name="Brad Steinle" userId="ea755265-66ad-4234-b460-8b94452fa522" providerId="ADAL" clId="{13D61162-C7BA-4E31-840B-9AA951EDF931}" dt="2026-04-09T21:48:40.618" v="615" actId="478"/>
          <ac:picMkLst>
            <pc:docMk/>
            <pc:sldMk cId="2176441883" sldId="278"/>
            <ac:picMk id="6" creationId="{A6A8D4C4-4C1B-5C10-0286-4010B59BBCF2}"/>
          </ac:picMkLst>
        </pc:picChg>
      </pc:sldChg>
      <pc:sldChg chg="modSp add mod">
        <pc:chgData name="Brad Steinle" userId="ea755265-66ad-4234-b460-8b94452fa522" providerId="ADAL" clId="{13D61162-C7BA-4E31-840B-9AA951EDF931}" dt="2026-04-09T22:42:39.520" v="913" actId="20577"/>
        <pc:sldMkLst>
          <pc:docMk/>
          <pc:sldMk cId="3625116953" sldId="279"/>
        </pc:sldMkLst>
        <pc:spChg chg="mod">
          <ac:chgData name="Brad Steinle" userId="ea755265-66ad-4234-b460-8b94452fa522" providerId="ADAL" clId="{13D61162-C7BA-4E31-840B-9AA951EDF931}" dt="2026-04-09T22:42:39.520" v="913" actId="20577"/>
          <ac:spMkLst>
            <pc:docMk/>
            <pc:sldMk cId="3625116953" sldId="279"/>
            <ac:spMk id="3" creationId="{2129BAED-AD67-9D45-514E-C6B52601E983}"/>
          </ac:spMkLst>
        </pc:spChg>
      </pc:sldChg>
      <pc:sldChg chg="addSp delSp modSp add mod">
        <pc:chgData name="Brad Steinle" userId="ea755265-66ad-4234-b460-8b94452fa522" providerId="ADAL" clId="{13D61162-C7BA-4E31-840B-9AA951EDF931}" dt="2026-04-09T21:49:05.772" v="619" actId="1076"/>
        <pc:sldMkLst>
          <pc:docMk/>
          <pc:sldMk cId="145307354" sldId="280"/>
        </pc:sldMkLst>
        <pc:spChg chg="mod">
          <ac:chgData name="Brad Steinle" userId="ea755265-66ad-4234-b460-8b94452fa522" providerId="ADAL" clId="{13D61162-C7BA-4E31-840B-9AA951EDF931}" dt="2026-04-09T21:37:40.359" v="575" actId="20577"/>
          <ac:spMkLst>
            <pc:docMk/>
            <pc:sldMk cId="145307354" sldId="280"/>
            <ac:spMk id="3" creationId="{7BFEBAF2-03F8-4964-4AF3-8476C1E8201E}"/>
          </ac:spMkLst>
        </pc:spChg>
        <pc:picChg chg="add mod">
          <ac:chgData name="Brad Steinle" userId="ea755265-66ad-4234-b460-8b94452fa522" providerId="ADAL" clId="{13D61162-C7BA-4E31-840B-9AA951EDF931}" dt="2026-04-09T21:49:05.772" v="619" actId="1076"/>
          <ac:picMkLst>
            <pc:docMk/>
            <pc:sldMk cId="145307354" sldId="280"/>
            <ac:picMk id="4" creationId="{144BEC6D-EEA9-4995-8D3F-36C490289C51}"/>
          </ac:picMkLst>
        </pc:picChg>
        <pc:picChg chg="del">
          <ac:chgData name="Brad Steinle" userId="ea755265-66ad-4234-b460-8b94452fa522" providerId="ADAL" clId="{13D61162-C7BA-4E31-840B-9AA951EDF931}" dt="2026-04-09T21:48:49.026" v="616" actId="478"/>
          <ac:picMkLst>
            <pc:docMk/>
            <pc:sldMk cId="145307354" sldId="280"/>
            <ac:picMk id="6" creationId="{498FD32C-DA63-ABD5-A614-41B6C2C96748}"/>
          </ac:picMkLst>
        </pc:picChg>
      </pc:sldChg>
      <pc:sldChg chg="addSp delSp modSp add mod">
        <pc:chgData name="Brad Steinle" userId="ea755265-66ad-4234-b460-8b94452fa522" providerId="ADAL" clId="{13D61162-C7BA-4E31-840B-9AA951EDF931}" dt="2026-04-09T21:49:31.406" v="623" actId="1076"/>
        <pc:sldMkLst>
          <pc:docMk/>
          <pc:sldMk cId="472206871" sldId="281"/>
        </pc:sldMkLst>
        <pc:spChg chg="mod">
          <ac:chgData name="Brad Steinle" userId="ea755265-66ad-4234-b460-8b94452fa522" providerId="ADAL" clId="{13D61162-C7BA-4E31-840B-9AA951EDF931}" dt="2026-04-09T21:42:16.163" v="593" actId="20577"/>
          <ac:spMkLst>
            <pc:docMk/>
            <pc:sldMk cId="472206871" sldId="281"/>
            <ac:spMk id="3" creationId="{F4DD9522-33B6-CBD1-BBE8-B190CC3EE00F}"/>
          </ac:spMkLst>
        </pc:spChg>
        <pc:picChg chg="add mod">
          <ac:chgData name="Brad Steinle" userId="ea755265-66ad-4234-b460-8b94452fa522" providerId="ADAL" clId="{13D61162-C7BA-4E31-840B-9AA951EDF931}" dt="2026-04-09T21:49:31.406" v="623" actId="1076"/>
          <ac:picMkLst>
            <pc:docMk/>
            <pc:sldMk cId="472206871" sldId="281"/>
            <ac:picMk id="4" creationId="{5FA37B85-D384-5B62-6667-78D8327B97B4}"/>
          </ac:picMkLst>
        </pc:picChg>
        <pc:picChg chg="del">
          <ac:chgData name="Brad Steinle" userId="ea755265-66ad-4234-b460-8b94452fa522" providerId="ADAL" clId="{13D61162-C7BA-4E31-840B-9AA951EDF931}" dt="2026-04-09T21:49:25.208" v="621" actId="478"/>
          <ac:picMkLst>
            <pc:docMk/>
            <pc:sldMk cId="472206871" sldId="281"/>
            <ac:picMk id="6" creationId="{B9E6FAB6-C03F-BC60-6F68-206C13044238}"/>
          </ac:picMkLst>
        </pc:picChg>
      </pc:sldChg>
      <pc:sldChg chg="modSp add mod">
        <pc:chgData name="Brad Steinle" userId="ea755265-66ad-4234-b460-8b94452fa522" providerId="ADAL" clId="{13D61162-C7BA-4E31-840B-9AA951EDF931}" dt="2026-04-09T22:44:19.177" v="919" actId="255"/>
        <pc:sldMkLst>
          <pc:docMk/>
          <pc:sldMk cId="769562080" sldId="282"/>
        </pc:sldMkLst>
        <pc:spChg chg="mod">
          <ac:chgData name="Brad Steinle" userId="ea755265-66ad-4234-b460-8b94452fa522" providerId="ADAL" clId="{13D61162-C7BA-4E31-840B-9AA951EDF931}" dt="2026-04-09T22:44:19.177" v="919" actId="255"/>
          <ac:spMkLst>
            <pc:docMk/>
            <pc:sldMk cId="769562080" sldId="282"/>
            <ac:spMk id="2" creationId="{2AF1277A-965C-FF9A-9AF8-54DF2AFBFFC1}"/>
          </ac:spMkLst>
        </pc:spChg>
        <pc:spChg chg="mod">
          <ac:chgData name="Brad Steinle" userId="ea755265-66ad-4234-b460-8b94452fa522" providerId="ADAL" clId="{13D61162-C7BA-4E31-840B-9AA951EDF931}" dt="2026-04-09T22:30:07.694" v="714" actId="255"/>
          <ac:spMkLst>
            <pc:docMk/>
            <pc:sldMk cId="769562080" sldId="282"/>
            <ac:spMk id="3" creationId="{92253852-EBE8-C128-0D80-C89042E40FEC}"/>
          </ac:spMkLst>
        </pc:spChg>
      </pc:sldChg>
      <pc:sldChg chg="addSp delSp modSp add del mod">
        <pc:chgData name="Brad Steinle" userId="ea755265-66ad-4234-b460-8b94452fa522" providerId="ADAL" clId="{13D61162-C7BA-4E31-840B-9AA951EDF931}" dt="2026-04-09T22:26:48.736" v="683" actId="2696"/>
        <pc:sldMkLst>
          <pc:docMk/>
          <pc:sldMk cId="3360955469" sldId="282"/>
        </pc:sldMkLst>
        <pc:spChg chg="mod">
          <ac:chgData name="Brad Steinle" userId="ea755265-66ad-4234-b460-8b94452fa522" providerId="ADAL" clId="{13D61162-C7BA-4E31-840B-9AA951EDF931}" dt="2026-04-09T22:26:03.269" v="680" actId="26606"/>
          <ac:spMkLst>
            <pc:docMk/>
            <pc:sldMk cId="3360955469" sldId="282"/>
            <ac:spMk id="2" creationId="{64A87F5A-6603-F178-62A1-F6479AD2B9DC}"/>
          </ac:spMkLst>
        </pc:spChg>
        <pc:spChg chg="mod">
          <ac:chgData name="Brad Steinle" userId="ea755265-66ad-4234-b460-8b94452fa522" providerId="ADAL" clId="{13D61162-C7BA-4E31-840B-9AA951EDF931}" dt="2026-04-09T22:26:03.269" v="680" actId="26606"/>
          <ac:spMkLst>
            <pc:docMk/>
            <pc:sldMk cId="3360955469" sldId="282"/>
            <ac:spMk id="3" creationId="{282B628E-BD73-A220-B07C-9B6953161060}"/>
          </ac:spMkLst>
        </pc:spChg>
        <pc:spChg chg="del">
          <ac:chgData name="Brad Steinle" userId="ea755265-66ad-4234-b460-8b94452fa522" providerId="ADAL" clId="{13D61162-C7BA-4E31-840B-9AA951EDF931}" dt="2026-04-09T22:26:03.269" v="680" actId="26606"/>
          <ac:spMkLst>
            <pc:docMk/>
            <pc:sldMk cId="3360955469" sldId="282"/>
            <ac:spMk id="4103" creationId="{9B6F30A7-FE94-9224-CDC5-134D4E6C80FA}"/>
          </ac:spMkLst>
        </pc:spChg>
        <pc:spChg chg="del">
          <ac:chgData name="Brad Steinle" userId="ea755265-66ad-4234-b460-8b94452fa522" providerId="ADAL" clId="{13D61162-C7BA-4E31-840B-9AA951EDF931}" dt="2026-04-09T22:26:03.269" v="680" actId="26606"/>
          <ac:spMkLst>
            <pc:docMk/>
            <pc:sldMk cId="3360955469" sldId="282"/>
            <ac:spMk id="4105" creationId="{780124D1-8806-3DF9-E4C7-E78174AA903E}"/>
          </ac:spMkLst>
        </pc:spChg>
        <pc:spChg chg="add">
          <ac:chgData name="Brad Steinle" userId="ea755265-66ad-4234-b460-8b94452fa522" providerId="ADAL" clId="{13D61162-C7BA-4E31-840B-9AA951EDF931}" dt="2026-04-09T22:26:03.269" v="680" actId="26606"/>
          <ac:spMkLst>
            <pc:docMk/>
            <pc:sldMk cId="3360955469" sldId="282"/>
            <ac:spMk id="8199" creationId="{5EF17487-C386-4F99-B5EB-4FD3DF4236B2}"/>
          </ac:spMkLst>
        </pc:spChg>
        <pc:spChg chg="add">
          <ac:chgData name="Brad Steinle" userId="ea755265-66ad-4234-b460-8b94452fa522" providerId="ADAL" clId="{13D61162-C7BA-4E31-840B-9AA951EDF931}" dt="2026-04-09T22:26:03.269" v="680" actId="26606"/>
          <ac:spMkLst>
            <pc:docMk/>
            <pc:sldMk cId="3360955469" sldId="282"/>
            <ac:spMk id="8201" creationId="{A0DE92DF-4769-4DE9-93FD-EE31271850CA}"/>
          </ac:spMkLst>
        </pc:spChg>
        <pc:picChg chg="mod">
          <ac:chgData name="Brad Steinle" userId="ea755265-66ad-4234-b460-8b94452fa522" providerId="ADAL" clId="{13D61162-C7BA-4E31-840B-9AA951EDF931}" dt="2026-04-09T22:26:03.269" v="680" actId="26606"/>
          <ac:picMkLst>
            <pc:docMk/>
            <pc:sldMk cId="3360955469" sldId="282"/>
            <ac:picMk id="4098" creationId="{D40C4175-D1A9-11C9-C160-350A367AC4DD}"/>
          </ac:picMkLst>
        </pc:picChg>
        <pc:picChg chg="add mod">
          <ac:chgData name="Brad Steinle" userId="ea755265-66ad-4234-b460-8b94452fa522" providerId="ADAL" clId="{13D61162-C7BA-4E31-840B-9AA951EDF931}" dt="2026-04-09T22:26:03.269" v="680" actId="26606"/>
          <ac:picMkLst>
            <pc:docMk/>
            <pc:sldMk cId="3360955469" sldId="282"/>
            <ac:picMk id="8194" creationId="{4E47A1B0-D736-3003-38EC-7B9575AD522A}"/>
          </ac:picMkLst>
        </pc:picChg>
      </pc:sldChg>
      <pc:sldChg chg="add del">
        <pc:chgData name="Brad Steinle" userId="ea755265-66ad-4234-b460-8b94452fa522" providerId="ADAL" clId="{13D61162-C7BA-4E31-840B-9AA951EDF931}" dt="2026-04-09T22:26:42.312" v="682" actId="2696"/>
        <pc:sldMkLst>
          <pc:docMk/>
          <pc:sldMk cId="1598563279" sldId="283"/>
        </pc:sldMkLst>
      </pc:sldChg>
      <pc:sldChg chg="modSp add mod">
        <pc:chgData name="Brad Steinle" userId="ea755265-66ad-4234-b460-8b94452fa522" providerId="ADAL" clId="{13D61162-C7BA-4E31-840B-9AA951EDF931}" dt="2026-04-09T22:43:35.481" v="914" actId="255"/>
        <pc:sldMkLst>
          <pc:docMk/>
          <pc:sldMk cId="1770994610" sldId="283"/>
        </pc:sldMkLst>
        <pc:spChg chg="mod">
          <ac:chgData name="Brad Steinle" userId="ea755265-66ad-4234-b460-8b94452fa522" providerId="ADAL" clId="{13D61162-C7BA-4E31-840B-9AA951EDF931}" dt="2026-04-09T22:43:35.481" v="914" actId="255"/>
          <ac:spMkLst>
            <pc:docMk/>
            <pc:sldMk cId="1770994610" sldId="283"/>
            <ac:spMk id="2" creationId="{1C19709B-33DB-F8EB-244A-030289C301DF}"/>
          </ac:spMkLst>
        </pc:spChg>
        <pc:spChg chg="mod">
          <ac:chgData name="Brad Steinle" userId="ea755265-66ad-4234-b460-8b94452fa522" providerId="ADAL" clId="{13D61162-C7BA-4E31-840B-9AA951EDF931}" dt="2026-04-09T22:33:09.820" v="735" actId="6549"/>
          <ac:spMkLst>
            <pc:docMk/>
            <pc:sldMk cId="1770994610" sldId="283"/>
            <ac:spMk id="3" creationId="{C25F2E0F-8839-C942-BCC6-2393BC008D44}"/>
          </ac:spMkLst>
        </pc:spChg>
      </pc:sldChg>
      <pc:sldChg chg="modSp add mod">
        <pc:chgData name="Brad Steinle" userId="ea755265-66ad-4234-b460-8b94452fa522" providerId="ADAL" clId="{13D61162-C7BA-4E31-840B-9AA951EDF931}" dt="2026-04-09T22:44:07.699" v="918" actId="27636"/>
        <pc:sldMkLst>
          <pc:docMk/>
          <pc:sldMk cId="2654040406" sldId="284"/>
        </pc:sldMkLst>
        <pc:spChg chg="mod">
          <ac:chgData name="Brad Steinle" userId="ea755265-66ad-4234-b460-8b94452fa522" providerId="ADAL" clId="{13D61162-C7BA-4E31-840B-9AA951EDF931}" dt="2026-04-09T22:44:07.699" v="918" actId="27636"/>
          <ac:spMkLst>
            <pc:docMk/>
            <pc:sldMk cId="2654040406" sldId="284"/>
            <ac:spMk id="2" creationId="{D3E2231C-426D-34B1-83A9-9FA42C0ECE60}"/>
          </ac:spMkLst>
        </pc:spChg>
        <pc:spChg chg="mod">
          <ac:chgData name="Brad Steinle" userId="ea755265-66ad-4234-b460-8b94452fa522" providerId="ADAL" clId="{13D61162-C7BA-4E31-840B-9AA951EDF931}" dt="2026-04-09T22:36:25.299" v="764" actId="20577"/>
          <ac:spMkLst>
            <pc:docMk/>
            <pc:sldMk cId="2654040406" sldId="284"/>
            <ac:spMk id="3" creationId="{D311FDC2-145B-CB6F-6515-DC4E20699D81}"/>
          </ac:spMkLst>
        </pc:spChg>
      </pc:sldChg>
    </pc:docChg>
  </pc:docChgLst>
  <pc:docChgLst>
    <pc:chgData name="Brad Steinle" userId="S::bsteinle55@kumc.edu::ea755265-66ad-4234-b460-8b94452fa522" providerId="AD" clId="Web-{BE673638-27F0-2EF8-E840-318EE2AD3428}"/>
    <pc:docChg chg="mod addSld delSld modSld addMainMaster delMainMaster">
      <pc:chgData name="Brad Steinle" userId="S::bsteinle55@kumc.edu::ea755265-66ad-4234-b460-8b94452fa522" providerId="AD" clId="Web-{BE673638-27F0-2EF8-E840-318EE2AD3428}" dt="2026-04-09T01:20:45.002" v="242" actId="20577"/>
      <pc:docMkLst>
        <pc:docMk/>
      </pc:docMkLst>
      <pc:sldChg chg="addSp delSp modSp mod setBg modClrScheme delDesignElem chgLayout">
        <pc:chgData name="Brad Steinle" userId="S::bsteinle55@kumc.edu::ea755265-66ad-4234-b460-8b94452fa522" providerId="AD" clId="Web-{BE673638-27F0-2EF8-E840-318EE2AD3428}" dt="2026-04-09T01:09:44.281" v="107"/>
        <pc:sldMkLst>
          <pc:docMk/>
          <pc:sldMk cId="3852807796" sldId="256"/>
        </pc:sldMkLst>
        <pc:spChg chg="mod ord">
          <ac:chgData name="Brad Steinle" userId="S::bsteinle55@kumc.edu::ea755265-66ad-4234-b460-8b94452fa522" providerId="AD" clId="Web-{BE673638-27F0-2EF8-E840-318EE2AD3428}" dt="2026-04-09T01:09:44.281" v="107"/>
          <ac:spMkLst>
            <pc:docMk/>
            <pc:sldMk cId="3852807796" sldId="256"/>
            <ac:spMk id="2" creationId="{6FFBA927-0187-1FDF-6506-099D14082A5F}"/>
          </ac:spMkLst>
        </pc:spChg>
        <pc:spChg chg="mod ord">
          <ac:chgData name="Brad Steinle" userId="S::bsteinle55@kumc.edu::ea755265-66ad-4234-b460-8b94452fa522" providerId="AD" clId="Web-{BE673638-27F0-2EF8-E840-318EE2AD3428}" dt="2026-04-09T01:09:44.281" v="107"/>
          <ac:spMkLst>
            <pc:docMk/>
            <pc:sldMk cId="3852807796" sldId="256"/>
            <ac:spMk id="3" creationId="{3604B74C-EAB2-D51E-C280-7D35AEECD47F}"/>
          </ac:spMkLst>
        </pc:spChg>
        <pc:spChg chg="add del">
          <ac:chgData name="Brad Steinle" userId="S::bsteinle55@kumc.edu::ea755265-66ad-4234-b460-8b94452fa522" providerId="AD" clId="Web-{BE673638-27F0-2EF8-E840-318EE2AD3428}" dt="2026-04-09T00:46:33.518" v="2"/>
          <ac:spMkLst>
            <pc:docMk/>
            <pc:sldMk cId="3852807796" sldId="256"/>
            <ac:spMk id="9" creationId="{657F69E0-C4B0-4BEC-A689-4F8D877F05D4}"/>
          </ac:spMkLst>
        </pc:spChg>
        <pc:spChg chg="add del">
          <ac:chgData name="Brad Steinle" userId="S::bsteinle55@kumc.edu::ea755265-66ad-4234-b460-8b94452fa522" providerId="AD" clId="Web-{BE673638-27F0-2EF8-E840-318EE2AD3428}" dt="2026-04-09T00:46:33.518" v="2"/>
          <ac:spMkLst>
            <pc:docMk/>
            <pc:sldMk cId="3852807796" sldId="256"/>
            <ac:spMk id="11" creationId="{9F6380B4-6A1C-481E-8408-B4E6C75B9B81}"/>
          </ac:spMkLst>
        </pc:spChg>
        <pc:spChg chg="add del">
          <ac:chgData name="Brad Steinle" userId="S::bsteinle55@kumc.edu::ea755265-66ad-4234-b460-8b94452fa522" providerId="AD" clId="Web-{BE673638-27F0-2EF8-E840-318EE2AD3428}" dt="2026-04-09T00:46:47.832" v="4"/>
          <ac:spMkLst>
            <pc:docMk/>
            <pc:sldMk cId="3852807796" sldId="256"/>
            <ac:spMk id="13" creationId="{8D42B8BD-40AF-488E-8A79-D7256C917229}"/>
          </ac:spMkLst>
        </pc:spChg>
        <pc:spChg chg="add del">
          <ac:chgData name="Brad Steinle" userId="S::bsteinle55@kumc.edu::ea755265-66ad-4234-b460-8b94452fa522" providerId="AD" clId="Web-{BE673638-27F0-2EF8-E840-318EE2AD3428}" dt="2026-04-09T00:46:47.832" v="4"/>
          <ac:spMkLst>
            <pc:docMk/>
            <pc:sldMk cId="3852807796" sldId="256"/>
            <ac:spMk id="14" creationId="{C681C32C-7AFC-4BB3-9088-65CBDFC5D1C2}"/>
          </ac:spMkLst>
        </pc:spChg>
        <pc:spChg chg="add del">
          <ac:chgData name="Brad Steinle" userId="S::bsteinle55@kumc.edu::ea755265-66ad-4234-b460-8b94452fa522" providerId="AD" clId="Web-{BE673638-27F0-2EF8-E840-318EE2AD3428}" dt="2026-04-09T00:46:47.832" v="4"/>
          <ac:spMkLst>
            <pc:docMk/>
            <pc:sldMk cId="3852807796" sldId="256"/>
            <ac:spMk id="15" creationId="{199C0ED0-69DE-4C31-A5CF-E2A46FD30226}"/>
          </ac:spMkLst>
        </pc:spChg>
        <pc:spChg chg="add del">
          <ac:chgData name="Brad Steinle" userId="S::bsteinle55@kumc.edu::ea755265-66ad-4234-b460-8b94452fa522" providerId="AD" clId="Web-{BE673638-27F0-2EF8-E840-318EE2AD3428}" dt="2026-04-09T00:47:03.707" v="6"/>
          <ac:spMkLst>
            <pc:docMk/>
            <pc:sldMk cId="3852807796" sldId="256"/>
            <ac:spMk id="17" creationId="{362810D9-2C5A-477D-949C-C191895477F3}"/>
          </ac:spMkLst>
        </pc:spChg>
        <pc:spChg chg="add del">
          <ac:chgData name="Brad Steinle" userId="S::bsteinle55@kumc.edu::ea755265-66ad-4234-b460-8b94452fa522" providerId="AD" clId="Web-{BE673638-27F0-2EF8-E840-318EE2AD3428}" dt="2026-04-09T00:47:03.707" v="6"/>
          <ac:spMkLst>
            <pc:docMk/>
            <pc:sldMk cId="3852807796" sldId="256"/>
            <ac:spMk id="18" creationId="{081E4A58-353D-44AE-B2FC-2A74E2E400F7}"/>
          </ac:spMkLst>
        </pc:spChg>
        <pc:spChg chg="add del">
          <ac:chgData name="Brad Steinle" userId="S::bsteinle55@kumc.edu::ea755265-66ad-4234-b460-8b94452fa522" providerId="AD" clId="Web-{BE673638-27F0-2EF8-E840-318EE2AD3428}" dt="2026-04-09T00:47:12.051" v="8"/>
          <ac:spMkLst>
            <pc:docMk/>
            <pc:sldMk cId="3852807796" sldId="256"/>
            <ac:spMk id="20" creationId="{0DBF1ABE-8590-450D-BB49-BDDCCF3EEA9E}"/>
          </ac:spMkLst>
        </pc:spChg>
        <pc:spChg chg="add del">
          <ac:chgData name="Brad Steinle" userId="S::bsteinle55@kumc.edu::ea755265-66ad-4234-b460-8b94452fa522" providerId="AD" clId="Web-{BE673638-27F0-2EF8-E840-318EE2AD3428}" dt="2026-04-09T00:47:12.051" v="8"/>
          <ac:spMkLst>
            <pc:docMk/>
            <pc:sldMk cId="3852807796" sldId="256"/>
            <ac:spMk id="21" creationId="{F6DD4703-FD80-4610-ACE9-01DCD86D8C18}"/>
          </ac:spMkLst>
        </pc:spChg>
        <pc:spChg chg="add del">
          <ac:chgData name="Brad Steinle" userId="S::bsteinle55@kumc.edu::ea755265-66ad-4234-b460-8b94452fa522" providerId="AD" clId="Web-{BE673638-27F0-2EF8-E840-318EE2AD3428}" dt="2026-04-09T00:47:12.051" v="8"/>
          <ac:spMkLst>
            <pc:docMk/>
            <pc:sldMk cId="3852807796" sldId="256"/>
            <ac:spMk id="22" creationId="{9CEFCBC2-6F82-4011-8D8D-90F43DCB1DAF}"/>
          </ac:spMkLst>
        </pc:spChg>
        <pc:spChg chg="add del">
          <ac:chgData name="Brad Steinle" userId="S::bsteinle55@kumc.edu::ea755265-66ad-4234-b460-8b94452fa522" providerId="AD" clId="Web-{BE673638-27F0-2EF8-E840-318EE2AD3428}" dt="2026-04-09T00:47:12.051" v="8"/>
          <ac:spMkLst>
            <pc:docMk/>
            <pc:sldMk cId="3852807796" sldId="256"/>
            <ac:spMk id="23" creationId="{2E9DED9E-DE30-402A-B9D1-AC3C24025AD4}"/>
          </ac:spMkLst>
        </pc:spChg>
        <pc:spChg chg="add del">
          <ac:chgData name="Brad Steinle" userId="S::bsteinle55@kumc.edu::ea755265-66ad-4234-b460-8b94452fa522" providerId="AD" clId="Web-{BE673638-27F0-2EF8-E840-318EE2AD3428}" dt="2026-04-09T00:47:12.051" v="8"/>
          <ac:spMkLst>
            <pc:docMk/>
            <pc:sldMk cId="3852807796" sldId="256"/>
            <ac:spMk id="24" creationId="{5CCB7C65-BA06-49C5-8D3C-51F97B409D65}"/>
          </ac:spMkLst>
        </pc:spChg>
        <pc:spChg chg="add del">
          <ac:chgData name="Brad Steinle" userId="S::bsteinle55@kumc.edu::ea755265-66ad-4234-b460-8b94452fa522" providerId="AD" clId="Web-{BE673638-27F0-2EF8-E840-318EE2AD3428}" dt="2026-04-09T00:47:22.630" v="10"/>
          <ac:spMkLst>
            <pc:docMk/>
            <pc:sldMk cId="3852807796" sldId="256"/>
            <ac:spMk id="26" creationId="{4E2ED6F9-63C3-4A8D-9BB4-1EA62533B672}"/>
          </ac:spMkLst>
        </pc:spChg>
        <pc:spChg chg="add del">
          <ac:chgData name="Brad Steinle" userId="S::bsteinle55@kumc.edu::ea755265-66ad-4234-b460-8b94452fa522" providerId="AD" clId="Web-{BE673638-27F0-2EF8-E840-318EE2AD3428}" dt="2026-04-09T00:47:22.630" v="10"/>
          <ac:spMkLst>
            <pc:docMk/>
            <pc:sldMk cId="3852807796" sldId="256"/>
            <ac:spMk id="27" creationId="{6D72081E-AD41-4FBB-B02B-698A68DBCA5E}"/>
          </ac:spMkLst>
        </pc:spChg>
        <pc:spChg chg="add del">
          <ac:chgData name="Brad Steinle" userId="S::bsteinle55@kumc.edu::ea755265-66ad-4234-b460-8b94452fa522" providerId="AD" clId="Web-{BE673638-27F0-2EF8-E840-318EE2AD3428}" dt="2026-04-09T00:47:22.630" v="10"/>
          <ac:spMkLst>
            <pc:docMk/>
            <pc:sldMk cId="3852807796" sldId="256"/>
            <ac:spMk id="28" creationId="{716248AD-805F-41BF-9B57-FC53E5B32F98}"/>
          </ac:spMkLst>
        </pc:spChg>
        <pc:spChg chg="add del">
          <ac:chgData name="Brad Steinle" userId="S::bsteinle55@kumc.edu::ea755265-66ad-4234-b460-8b94452fa522" providerId="AD" clId="Web-{BE673638-27F0-2EF8-E840-318EE2AD3428}" dt="2026-04-09T00:47:22.630" v="10"/>
          <ac:spMkLst>
            <pc:docMk/>
            <pc:sldMk cId="3852807796" sldId="256"/>
            <ac:spMk id="29" creationId="{1F82758F-B2B3-4F0A-BB90-4BFFEDD166D6}"/>
          </ac:spMkLst>
        </pc:spChg>
        <pc:spChg chg="add del">
          <ac:chgData name="Brad Steinle" userId="S::bsteinle55@kumc.edu::ea755265-66ad-4234-b460-8b94452fa522" providerId="AD" clId="Web-{BE673638-27F0-2EF8-E840-318EE2AD3428}" dt="2026-04-09T00:47:29.693" v="12"/>
          <ac:spMkLst>
            <pc:docMk/>
            <pc:sldMk cId="3852807796" sldId="256"/>
            <ac:spMk id="31" creationId="{4FA4E651-C3D8-4DB8-A026-E8531C6AFACC}"/>
          </ac:spMkLst>
        </pc:spChg>
        <pc:spChg chg="add del">
          <ac:chgData name="Brad Steinle" userId="S::bsteinle55@kumc.edu::ea755265-66ad-4234-b460-8b94452fa522" providerId="AD" clId="Web-{BE673638-27F0-2EF8-E840-318EE2AD3428}" dt="2026-04-09T00:47:42.865" v="14"/>
          <ac:spMkLst>
            <pc:docMk/>
            <pc:sldMk cId="3852807796" sldId="256"/>
            <ac:spMk id="33" creationId="{0A1A6F78-C919-46F0-9B0A-2ED38886155D}"/>
          </ac:spMkLst>
        </pc:spChg>
        <pc:spChg chg="add del">
          <ac:chgData name="Brad Steinle" userId="S::bsteinle55@kumc.edu::ea755265-66ad-4234-b460-8b94452fa522" providerId="AD" clId="Web-{BE673638-27F0-2EF8-E840-318EE2AD3428}" dt="2026-04-09T00:47:42.865" v="14"/>
          <ac:spMkLst>
            <pc:docMk/>
            <pc:sldMk cId="3852807796" sldId="256"/>
            <ac:spMk id="35" creationId="{93C59B8F-AEFF-4D3A-BA0E-3C43111987AE}"/>
          </ac:spMkLst>
        </pc:spChg>
        <pc:spChg chg="add del">
          <ac:chgData name="Brad Steinle" userId="S::bsteinle55@kumc.edu::ea755265-66ad-4234-b460-8b94452fa522" providerId="AD" clId="Web-{BE673638-27F0-2EF8-E840-318EE2AD3428}" dt="2026-04-09T00:47:42.865" v="14"/>
          <ac:spMkLst>
            <pc:docMk/>
            <pc:sldMk cId="3852807796" sldId="256"/>
            <ac:spMk id="36" creationId="{E042CD37-C859-44CD-853E-5A3427DDB9C0}"/>
          </ac:spMkLst>
        </pc:spChg>
        <pc:spChg chg="add del">
          <ac:chgData name="Brad Steinle" userId="S::bsteinle55@kumc.edu::ea755265-66ad-4234-b460-8b94452fa522" providerId="AD" clId="Web-{BE673638-27F0-2EF8-E840-318EE2AD3428}" dt="2026-04-09T01:09:44.281" v="107"/>
          <ac:spMkLst>
            <pc:docMk/>
            <pc:sldMk cId="3852807796" sldId="256"/>
            <ac:spMk id="38" creationId="{3A930249-8242-4E2B-AF17-C01826488321}"/>
          </ac:spMkLst>
        </pc:spChg>
        <pc:spChg chg="add del">
          <ac:chgData name="Brad Steinle" userId="S::bsteinle55@kumc.edu::ea755265-66ad-4234-b460-8b94452fa522" providerId="AD" clId="Web-{BE673638-27F0-2EF8-E840-318EE2AD3428}" dt="2026-04-09T01:09:44.281" v="107"/>
          <ac:spMkLst>
            <pc:docMk/>
            <pc:sldMk cId="3852807796" sldId="256"/>
            <ac:spMk id="39" creationId="{A5BDD999-C5E1-4B3E-A710-768673819165}"/>
          </ac:spMkLst>
        </pc:spChg>
        <pc:picChg chg="add mod ord">
          <ac:chgData name="Brad Steinle" userId="S::bsteinle55@kumc.edu::ea755265-66ad-4234-b460-8b94452fa522" providerId="AD" clId="Web-{BE673638-27F0-2EF8-E840-318EE2AD3428}" dt="2026-04-09T00:47:42.943" v="15"/>
          <ac:picMkLst>
            <pc:docMk/>
            <pc:sldMk cId="3852807796" sldId="256"/>
            <ac:picMk id="4" creationId="{EF20FF3E-FC30-6B83-7096-C1090D881037}"/>
          </ac:picMkLst>
        </pc:picChg>
        <pc:picChg chg="add del">
          <ac:chgData name="Brad Steinle" userId="S::bsteinle55@kumc.edu::ea755265-66ad-4234-b460-8b94452fa522" providerId="AD" clId="Web-{BE673638-27F0-2EF8-E840-318EE2AD3428}" dt="2026-04-09T00:47:42.865" v="14"/>
          <ac:picMkLst>
            <pc:docMk/>
            <pc:sldMk cId="3852807796" sldId="256"/>
            <ac:picMk id="34" creationId="{49882614-11C4-4368-9534-6EBAC3488C70}"/>
          </ac:picMkLst>
        </pc:picChg>
      </pc:sldChg>
      <pc:sldChg chg="modSp mod modClrScheme chgLayout">
        <pc:chgData name="Brad Steinle" userId="S::bsteinle55@kumc.edu::ea755265-66ad-4234-b460-8b94452fa522" providerId="AD" clId="Web-{BE673638-27F0-2EF8-E840-318EE2AD3428}" dt="2026-04-09T01:10:17.955" v="125" actId="20577"/>
        <pc:sldMkLst>
          <pc:docMk/>
          <pc:sldMk cId="2853514701" sldId="257"/>
        </pc:sldMkLst>
        <pc:spChg chg="mod ord">
          <ac:chgData name="Brad Steinle" userId="S::bsteinle55@kumc.edu::ea755265-66ad-4234-b460-8b94452fa522" providerId="AD" clId="Web-{BE673638-27F0-2EF8-E840-318EE2AD3428}" dt="2026-04-09T01:10:17.955" v="125" actId="20577"/>
          <ac:spMkLst>
            <pc:docMk/>
            <pc:sldMk cId="2853514701" sldId="257"/>
            <ac:spMk id="2" creationId="{115DB1AD-176D-B365-77C0-F0E5771C6FC9}"/>
          </ac:spMkLst>
        </pc:spChg>
        <pc:picChg chg="mod ord">
          <ac:chgData name="Brad Steinle" userId="S::bsteinle55@kumc.edu::ea755265-66ad-4234-b460-8b94452fa522" providerId="AD" clId="Web-{BE673638-27F0-2EF8-E840-318EE2AD3428}" dt="2026-04-09T01:09:44.281" v="107"/>
          <ac:picMkLst>
            <pc:docMk/>
            <pc:sldMk cId="2853514701" sldId="257"/>
            <ac:picMk id="1030" creationId="{0DF87AAD-73D1-3041-3E57-1A0BE1A8CF10}"/>
          </ac:picMkLst>
        </pc:picChg>
      </pc:sldChg>
      <pc:sldChg chg="addSp delSp modSp mod modClrScheme delDesignElem chgLayout">
        <pc:chgData name="Brad Steinle" userId="S::bsteinle55@kumc.edu::ea755265-66ad-4234-b460-8b94452fa522" providerId="AD" clId="Web-{BE673638-27F0-2EF8-E840-318EE2AD3428}" dt="2026-04-09T01:10:54.488" v="145" actId="20577"/>
        <pc:sldMkLst>
          <pc:docMk/>
          <pc:sldMk cId="4219237902" sldId="258"/>
        </pc:sldMkLst>
        <pc:spChg chg="mod ord">
          <ac:chgData name="Brad Steinle" userId="S::bsteinle55@kumc.edu::ea755265-66ad-4234-b460-8b94452fa522" providerId="AD" clId="Web-{BE673638-27F0-2EF8-E840-318EE2AD3428}" dt="2026-04-09T01:10:54.488" v="145" actId="20577"/>
          <ac:spMkLst>
            <pc:docMk/>
            <pc:sldMk cId="4219237902" sldId="258"/>
            <ac:spMk id="2" creationId="{03DF7F41-8AA5-F5E4-A0D9-D06A4CFA8470}"/>
          </ac:spMkLst>
        </pc:spChg>
        <pc:spChg chg="mod ord">
          <ac:chgData name="Brad Steinle" userId="S::bsteinle55@kumc.edu::ea755265-66ad-4234-b460-8b94452fa522" providerId="AD" clId="Web-{BE673638-27F0-2EF8-E840-318EE2AD3428}" dt="2026-04-09T01:09:44.281" v="107"/>
          <ac:spMkLst>
            <pc:docMk/>
            <pc:sldMk cId="4219237902" sldId="258"/>
            <ac:spMk id="3" creationId="{EDD5B05B-71E0-E14A-4448-D365B524DBCC}"/>
          </ac:spMkLst>
        </pc:spChg>
        <pc:spChg chg="add del">
          <ac:chgData name="Brad Steinle" userId="S::bsteinle55@kumc.edu::ea755265-66ad-4234-b460-8b94452fa522" providerId="AD" clId="Web-{BE673638-27F0-2EF8-E840-318EE2AD3428}" dt="2026-04-09T01:09:44.281" v="107"/>
          <ac:spMkLst>
            <pc:docMk/>
            <pc:sldMk cId="4219237902" sldId="258"/>
            <ac:spMk id="1061" creationId="{A2679492-7988-4050-9056-542444452411}"/>
          </ac:spMkLst>
        </pc:spChg>
        <pc:spChg chg="add del">
          <ac:chgData name="Brad Steinle" userId="S::bsteinle55@kumc.edu::ea755265-66ad-4234-b460-8b94452fa522" providerId="AD" clId="Web-{BE673638-27F0-2EF8-E840-318EE2AD3428}" dt="2026-04-09T01:09:44.281" v="107"/>
          <ac:spMkLst>
            <pc:docMk/>
            <pc:sldMk cId="4219237902" sldId="258"/>
            <ac:spMk id="1062" creationId="{B091B163-7D61-4891-ABCF-5C13D9C418D0}"/>
          </ac:spMkLst>
        </pc:spChg>
        <pc:cxnChg chg="add del">
          <ac:chgData name="Brad Steinle" userId="S::bsteinle55@kumc.edu::ea755265-66ad-4234-b460-8b94452fa522" providerId="AD" clId="Web-{BE673638-27F0-2EF8-E840-318EE2AD3428}" dt="2026-04-09T01:09:44.281" v="107"/>
          <ac:cxnSpMkLst>
            <pc:docMk/>
            <pc:sldMk cId="4219237902" sldId="258"/>
            <ac:cxnSpMk id="1035" creationId="{C49DA8F6-BCC1-4447-B54C-57856834B94B}"/>
          </ac:cxnSpMkLst>
        </pc:cxnChg>
      </pc:sldChg>
      <pc:sldChg chg="modSp mod modClrScheme chgLayout">
        <pc:chgData name="Brad Steinle" userId="S::bsteinle55@kumc.edu::ea755265-66ad-4234-b460-8b94452fa522" providerId="AD" clId="Web-{BE673638-27F0-2EF8-E840-318EE2AD3428}" dt="2026-04-09T01:20:45.002" v="242" actId="20577"/>
        <pc:sldMkLst>
          <pc:docMk/>
          <pc:sldMk cId="4223516300" sldId="259"/>
        </pc:sldMkLst>
        <pc:spChg chg="mod ord">
          <ac:chgData name="Brad Steinle" userId="S::bsteinle55@kumc.edu::ea755265-66ad-4234-b460-8b94452fa522" providerId="AD" clId="Web-{BE673638-27F0-2EF8-E840-318EE2AD3428}" dt="2026-04-09T01:19:49.392" v="239" actId="20577"/>
          <ac:spMkLst>
            <pc:docMk/>
            <pc:sldMk cId="4223516300" sldId="259"/>
            <ac:spMk id="2" creationId="{02F47920-EF3B-DC12-49B6-73775268DDD6}"/>
          </ac:spMkLst>
        </pc:spChg>
        <pc:spChg chg="mod ord">
          <ac:chgData name="Brad Steinle" userId="S::bsteinle55@kumc.edu::ea755265-66ad-4234-b460-8b94452fa522" providerId="AD" clId="Web-{BE673638-27F0-2EF8-E840-318EE2AD3428}" dt="2026-04-09T01:20:45.002" v="242" actId="20577"/>
          <ac:spMkLst>
            <pc:docMk/>
            <pc:sldMk cId="4223516300" sldId="259"/>
            <ac:spMk id="3" creationId="{39C1B2B1-6D88-E8C0-A933-D08764013885}"/>
          </ac:spMkLst>
        </pc:spChg>
      </pc:sldChg>
      <pc:sldChg chg="addSp delSp modSp mod modClrScheme delDesignElem chgLayout">
        <pc:chgData name="Brad Steinle" userId="S::bsteinle55@kumc.edu::ea755265-66ad-4234-b460-8b94452fa522" providerId="AD" clId="Web-{BE673638-27F0-2EF8-E840-318EE2AD3428}" dt="2026-04-09T01:14:33.274" v="191" actId="20577"/>
        <pc:sldMkLst>
          <pc:docMk/>
          <pc:sldMk cId="1183925540" sldId="260"/>
        </pc:sldMkLst>
        <pc:spChg chg="mod ord">
          <ac:chgData name="Brad Steinle" userId="S::bsteinle55@kumc.edu::ea755265-66ad-4234-b460-8b94452fa522" providerId="AD" clId="Web-{BE673638-27F0-2EF8-E840-318EE2AD3428}" dt="2026-04-09T01:14:33.274" v="191" actId="20577"/>
          <ac:spMkLst>
            <pc:docMk/>
            <pc:sldMk cId="1183925540" sldId="260"/>
            <ac:spMk id="2" creationId="{B1722298-90CC-1531-231B-BF5C89E5FE10}"/>
          </ac:spMkLst>
        </pc:spChg>
        <pc:spChg chg="mod ord">
          <ac:chgData name="Brad Steinle" userId="S::bsteinle55@kumc.edu::ea755265-66ad-4234-b460-8b94452fa522" providerId="AD" clId="Web-{BE673638-27F0-2EF8-E840-318EE2AD3428}" dt="2026-04-09T01:09:44.281" v="107"/>
          <ac:spMkLst>
            <pc:docMk/>
            <pc:sldMk cId="1183925540" sldId="260"/>
            <ac:spMk id="3" creationId="{7CE61272-2BCC-990A-F8BD-7DCAE7A75149}"/>
          </ac:spMkLst>
        </pc:spChg>
        <pc:spChg chg="add del">
          <ac:chgData name="Brad Steinle" userId="S::bsteinle55@kumc.edu::ea755265-66ad-4234-b460-8b94452fa522" providerId="AD" clId="Web-{BE673638-27F0-2EF8-E840-318EE2AD3428}" dt="2026-04-09T01:09:44.281" v="107"/>
          <ac:spMkLst>
            <pc:docMk/>
            <pc:sldMk cId="1183925540" sldId="260"/>
            <ac:spMk id="25" creationId="{D1D34770-47A8-402C-AF23-2B653F2D88C1}"/>
          </ac:spMkLst>
        </pc:spChg>
      </pc:sldChg>
      <pc:sldChg chg="addSp delSp modSp mod modClrScheme delDesignElem chgLayout">
        <pc:chgData name="Brad Steinle" userId="S::bsteinle55@kumc.edu::ea755265-66ad-4234-b460-8b94452fa522" providerId="AD" clId="Web-{BE673638-27F0-2EF8-E840-318EE2AD3428}" dt="2026-04-09T01:14:48.414" v="194" actId="14100"/>
        <pc:sldMkLst>
          <pc:docMk/>
          <pc:sldMk cId="2348624719" sldId="261"/>
        </pc:sldMkLst>
        <pc:spChg chg="mod ord">
          <ac:chgData name="Brad Steinle" userId="S::bsteinle55@kumc.edu::ea755265-66ad-4234-b460-8b94452fa522" providerId="AD" clId="Web-{BE673638-27F0-2EF8-E840-318EE2AD3428}" dt="2026-04-09T01:14:48.414" v="194" actId="14100"/>
          <ac:spMkLst>
            <pc:docMk/>
            <pc:sldMk cId="2348624719" sldId="261"/>
            <ac:spMk id="2" creationId="{79E07EB6-1FAD-35E0-86AE-4AC91BC28986}"/>
          </ac:spMkLst>
        </pc:spChg>
        <pc:spChg chg="mod ord">
          <ac:chgData name="Brad Steinle" userId="S::bsteinle55@kumc.edu::ea755265-66ad-4234-b460-8b94452fa522" providerId="AD" clId="Web-{BE673638-27F0-2EF8-E840-318EE2AD3428}" dt="2026-04-09T01:09:44.281" v="107"/>
          <ac:spMkLst>
            <pc:docMk/>
            <pc:sldMk cId="2348624719" sldId="261"/>
            <ac:spMk id="3" creationId="{DFFEE512-7D22-A257-6260-6ABBE6DDA631}"/>
          </ac:spMkLst>
        </pc:spChg>
        <pc:spChg chg="add del">
          <ac:chgData name="Brad Steinle" userId="S::bsteinle55@kumc.edu::ea755265-66ad-4234-b460-8b94452fa522" providerId="AD" clId="Web-{BE673638-27F0-2EF8-E840-318EE2AD3428}" dt="2026-04-09T01:09:44.281" v="107"/>
          <ac:spMkLst>
            <pc:docMk/>
            <pc:sldMk cId="2348624719" sldId="261"/>
            <ac:spMk id="49" creationId="{EB708185-20C0-40F2-8F2D-8EB9E34B3C00}"/>
          </ac:spMkLst>
        </pc:spChg>
        <pc:spChg chg="add del">
          <ac:chgData name="Brad Steinle" userId="S::bsteinle55@kumc.edu::ea755265-66ad-4234-b460-8b94452fa522" providerId="AD" clId="Web-{BE673638-27F0-2EF8-E840-318EE2AD3428}" dt="2026-04-09T01:09:44.281" v="107"/>
          <ac:spMkLst>
            <pc:docMk/>
            <pc:sldMk cId="2348624719" sldId="261"/>
            <ac:spMk id="55" creationId="{0DA909B4-15FF-46A6-8A7F-7AEF977FE9ED}"/>
          </ac:spMkLst>
        </pc:spChg>
        <pc:spChg chg="add del">
          <ac:chgData name="Brad Steinle" userId="S::bsteinle55@kumc.edu::ea755265-66ad-4234-b460-8b94452fa522" providerId="AD" clId="Web-{BE673638-27F0-2EF8-E840-318EE2AD3428}" dt="2026-04-09T01:09:44.281" v="107"/>
          <ac:spMkLst>
            <pc:docMk/>
            <pc:sldMk cId="2348624719" sldId="261"/>
            <ac:spMk id="57" creationId="{1382A32C-5B0C-4B1C-A074-76C6DBCC9F87}"/>
          </ac:spMkLst>
        </pc:spChg>
        <pc:grpChg chg="add del">
          <ac:chgData name="Brad Steinle" userId="S::bsteinle55@kumc.edu::ea755265-66ad-4234-b460-8b94452fa522" providerId="AD" clId="Web-{BE673638-27F0-2EF8-E840-318EE2AD3428}" dt="2026-04-09T01:09:44.281" v="107"/>
          <ac:grpSpMkLst>
            <pc:docMk/>
            <pc:sldMk cId="2348624719" sldId="261"/>
            <ac:grpSpMk id="51" creationId="{19A6B5CE-CB1D-48EE-8B43-E952235C8371}"/>
          </ac:grpSpMkLst>
        </pc:grpChg>
      </pc:sldChg>
      <pc:sldChg chg="addSp delSp modSp mod modClrScheme delDesignElem chgLayout">
        <pc:chgData name="Brad Steinle" userId="S::bsteinle55@kumc.edu::ea755265-66ad-4234-b460-8b94452fa522" providerId="AD" clId="Web-{BE673638-27F0-2EF8-E840-318EE2AD3428}" dt="2026-04-09T01:16:15.382" v="207" actId="14100"/>
        <pc:sldMkLst>
          <pc:docMk/>
          <pc:sldMk cId="3228810905" sldId="262"/>
        </pc:sldMkLst>
        <pc:spChg chg="mod ord">
          <ac:chgData name="Brad Steinle" userId="S::bsteinle55@kumc.edu::ea755265-66ad-4234-b460-8b94452fa522" providerId="AD" clId="Web-{BE673638-27F0-2EF8-E840-318EE2AD3428}" dt="2026-04-09T01:16:15.382" v="207" actId="14100"/>
          <ac:spMkLst>
            <pc:docMk/>
            <pc:sldMk cId="3228810905" sldId="262"/>
            <ac:spMk id="2" creationId="{130B03B4-0B13-3644-5AB8-70FBCD8C99B9}"/>
          </ac:spMkLst>
        </pc:spChg>
        <pc:spChg chg="mod ord">
          <ac:chgData name="Brad Steinle" userId="S::bsteinle55@kumc.edu::ea755265-66ad-4234-b460-8b94452fa522" providerId="AD" clId="Web-{BE673638-27F0-2EF8-E840-318EE2AD3428}" dt="2026-04-09T01:09:44.281" v="107"/>
          <ac:spMkLst>
            <pc:docMk/>
            <pc:sldMk cId="3228810905" sldId="262"/>
            <ac:spMk id="3" creationId="{2FE3C67E-DE4E-66D9-B1D6-9A6A8D4AB3F6}"/>
          </ac:spMkLst>
        </pc:spChg>
        <pc:spChg chg="add del">
          <ac:chgData name="Brad Steinle" userId="S::bsteinle55@kumc.edu::ea755265-66ad-4234-b460-8b94452fa522" providerId="AD" clId="Web-{BE673638-27F0-2EF8-E840-318EE2AD3428}" dt="2026-04-09T01:09:44.281" v="107"/>
          <ac:spMkLst>
            <pc:docMk/>
            <pc:sldMk cId="3228810905" sldId="262"/>
            <ac:spMk id="66" creationId="{A7B99495-F43F-4D80-A44F-2CB4764EB90B}"/>
          </ac:spMkLst>
        </pc:spChg>
        <pc:spChg chg="add del">
          <ac:chgData name="Brad Steinle" userId="S::bsteinle55@kumc.edu::ea755265-66ad-4234-b460-8b94452fa522" providerId="AD" clId="Web-{BE673638-27F0-2EF8-E840-318EE2AD3428}" dt="2026-04-09T01:09:44.281" v="107"/>
          <ac:spMkLst>
            <pc:docMk/>
            <pc:sldMk cId="3228810905" sldId="262"/>
            <ac:spMk id="67" creationId="{4F7EBAE4-9945-4473-9E34-B2C66EA0F03D}"/>
          </ac:spMkLst>
        </pc:spChg>
        <pc:spChg chg="add del">
          <ac:chgData name="Brad Steinle" userId="S::bsteinle55@kumc.edu::ea755265-66ad-4234-b460-8b94452fa522" providerId="AD" clId="Web-{BE673638-27F0-2EF8-E840-318EE2AD3428}" dt="2026-04-09T01:09:44.281" v="107"/>
          <ac:spMkLst>
            <pc:docMk/>
            <pc:sldMk cId="3228810905" sldId="262"/>
            <ac:spMk id="68" creationId="{70BEB1E7-2F88-40BC-B73D-42E5B6F80BFC}"/>
          </ac:spMkLst>
        </pc:spChg>
      </pc:sldChg>
      <pc:sldChg chg="addSp delSp modSp mod setBg modClrScheme delDesignElem chgLayout">
        <pc:chgData name="Brad Steinle" userId="S::bsteinle55@kumc.edu::ea755265-66ad-4234-b460-8b94452fa522" providerId="AD" clId="Web-{BE673638-27F0-2EF8-E840-318EE2AD3428}" dt="2026-04-09T01:09:44.281" v="107"/>
        <pc:sldMkLst>
          <pc:docMk/>
          <pc:sldMk cId="227165582" sldId="263"/>
        </pc:sldMkLst>
        <pc:spChg chg="mod ord">
          <ac:chgData name="Brad Steinle" userId="S::bsteinle55@kumc.edu::ea755265-66ad-4234-b460-8b94452fa522" providerId="AD" clId="Web-{BE673638-27F0-2EF8-E840-318EE2AD3428}" dt="2026-04-09T01:09:44.281" v="107"/>
          <ac:spMkLst>
            <pc:docMk/>
            <pc:sldMk cId="227165582" sldId="263"/>
            <ac:spMk id="2" creationId="{5B985BBC-7F9C-4EA4-82F8-A1470A752FCC}"/>
          </ac:spMkLst>
        </pc:spChg>
        <pc:spChg chg="mod ord">
          <ac:chgData name="Brad Steinle" userId="S::bsteinle55@kumc.edu::ea755265-66ad-4234-b460-8b94452fa522" providerId="AD" clId="Web-{BE673638-27F0-2EF8-E840-318EE2AD3428}" dt="2026-04-09T01:09:44.281" v="107"/>
          <ac:spMkLst>
            <pc:docMk/>
            <pc:sldMk cId="227165582" sldId="263"/>
            <ac:spMk id="3" creationId="{277A944C-3288-56E5-758D-9D57205A8D74}"/>
          </ac:spMkLst>
        </pc:spChg>
        <pc:spChg chg="add del">
          <ac:chgData name="Brad Steinle" userId="S::bsteinle55@kumc.edu::ea755265-66ad-4234-b460-8b94452fa522" providerId="AD" clId="Web-{BE673638-27F0-2EF8-E840-318EE2AD3428}" dt="2026-04-09T01:09:44.281" v="107"/>
          <ac:spMkLst>
            <pc:docMk/>
            <pc:sldMk cId="227165582" sldId="263"/>
            <ac:spMk id="8" creationId="{09588DA8-065E-4F6F-8EFD-43104AB2E0CF}"/>
          </ac:spMkLst>
        </pc:spChg>
        <pc:spChg chg="add del">
          <ac:chgData name="Brad Steinle" userId="S::bsteinle55@kumc.edu::ea755265-66ad-4234-b460-8b94452fa522" providerId="AD" clId="Web-{BE673638-27F0-2EF8-E840-318EE2AD3428}" dt="2026-04-09T01:09:44.281" v="107"/>
          <ac:spMkLst>
            <pc:docMk/>
            <pc:sldMk cId="227165582" sldId="263"/>
            <ac:spMk id="10" creationId="{C4285719-470E-454C-AF62-8323075F1F5B}"/>
          </ac:spMkLst>
        </pc:spChg>
        <pc:spChg chg="add del">
          <ac:chgData name="Brad Steinle" userId="S::bsteinle55@kumc.edu::ea755265-66ad-4234-b460-8b94452fa522" providerId="AD" clId="Web-{BE673638-27F0-2EF8-E840-318EE2AD3428}" dt="2026-04-09T01:09:44.281" v="107"/>
          <ac:spMkLst>
            <pc:docMk/>
            <pc:sldMk cId="227165582" sldId="263"/>
            <ac:spMk id="12" creationId="{CD9FE4EF-C4D8-49A0-B2FF-81D8DB7D8A24}"/>
          </ac:spMkLst>
        </pc:spChg>
        <pc:spChg chg="add del">
          <ac:chgData name="Brad Steinle" userId="S::bsteinle55@kumc.edu::ea755265-66ad-4234-b460-8b94452fa522" providerId="AD" clId="Web-{BE673638-27F0-2EF8-E840-318EE2AD3428}" dt="2026-04-09T01:09:44.281" v="107"/>
          <ac:spMkLst>
            <pc:docMk/>
            <pc:sldMk cId="227165582" sldId="263"/>
            <ac:spMk id="14" creationId="{4300840D-0A0B-4512-BACA-B439D5B9C57C}"/>
          </ac:spMkLst>
        </pc:spChg>
        <pc:spChg chg="add del">
          <ac:chgData name="Brad Steinle" userId="S::bsteinle55@kumc.edu::ea755265-66ad-4234-b460-8b94452fa522" providerId="AD" clId="Web-{BE673638-27F0-2EF8-E840-318EE2AD3428}" dt="2026-04-09T01:09:44.281" v="107"/>
          <ac:spMkLst>
            <pc:docMk/>
            <pc:sldMk cId="227165582" sldId="263"/>
            <ac:spMk id="16" creationId="{D2B78728-A580-49A7-84F9-6EF6F583ADE0}"/>
          </ac:spMkLst>
        </pc:spChg>
        <pc:spChg chg="add del">
          <ac:chgData name="Brad Steinle" userId="S::bsteinle55@kumc.edu::ea755265-66ad-4234-b460-8b94452fa522" providerId="AD" clId="Web-{BE673638-27F0-2EF8-E840-318EE2AD3428}" dt="2026-04-09T01:09:44.281" v="107"/>
          <ac:spMkLst>
            <pc:docMk/>
            <pc:sldMk cId="227165582" sldId="263"/>
            <ac:spMk id="18" creationId="{38FAA1A1-D861-433F-88FA-1E9D6FD31D11}"/>
          </ac:spMkLst>
        </pc:spChg>
        <pc:spChg chg="add del">
          <ac:chgData name="Brad Steinle" userId="S::bsteinle55@kumc.edu::ea755265-66ad-4234-b460-8b94452fa522" providerId="AD" clId="Web-{BE673638-27F0-2EF8-E840-318EE2AD3428}" dt="2026-04-09T01:09:44.281" v="107"/>
          <ac:spMkLst>
            <pc:docMk/>
            <pc:sldMk cId="227165582" sldId="263"/>
            <ac:spMk id="20" creationId="{8D71EDA1-87BF-4D5D-AB79-F346FD19278A}"/>
          </ac:spMkLst>
        </pc:spChg>
        <pc:spChg chg="add del">
          <ac:chgData name="Brad Steinle" userId="S::bsteinle55@kumc.edu::ea755265-66ad-4234-b460-8b94452fa522" providerId="AD" clId="Web-{BE673638-27F0-2EF8-E840-318EE2AD3428}" dt="2026-04-09T01:06:03.732" v="75"/>
          <ac:spMkLst>
            <pc:docMk/>
            <pc:sldMk cId="227165582" sldId="263"/>
            <ac:spMk id="25" creationId="{C3896A03-3945-419A-B66B-4EE266EDD152}"/>
          </ac:spMkLst>
        </pc:spChg>
        <pc:spChg chg="add del">
          <ac:chgData name="Brad Steinle" userId="S::bsteinle55@kumc.edu::ea755265-66ad-4234-b460-8b94452fa522" providerId="AD" clId="Web-{BE673638-27F0-2EF8-E840-318EE2AD3428}" dt="2026-04-09T01:06:03.732" v="75"/>
          <ac:spMkLst>
            <pc:docMk/>
            <pc:sldMk cId="227165582" sldId="263"/>
            <ac:spMk id="27" creationId="{B34F5AD2-EDBD-4BBD-A55C-EAFFD0C7097A}"/>
          </ac:spMkLst>
        </pc:spChg>
      </pc:sldChg>
      <pc:sldChg chg="addSp delSp modSp mod setBg modClrScheme chgLayout">
        <pc:chgData name="Brad Steinle" userId="S::bsteinle55@kumc.edu::ea755265-66ad-4234-b460-8b94452fa522" providerId="AD" clId="Web-{BE673638-27F0-2EF8-E840-318EE2AD3428}" dt="2026-04-09T01:09:44.281" v="107"/>
        <pc:sldMkLst>
          <pc:docMk/>
          <pc:sldMk cId="3470523606" sldId="264"/>
        </pc:sldMkLst>
        <pc:spChg chg="mod ord">
          <ac:chgData name="Brad Steinle" userId="S::bsteinle55@kumc.edu::ea755265-66ad-4234-b460-8b94452fa522" providerId="AD" clId="Web-{BE673638-27F0-2EF8-E840-318EE2AD3428}" dt="2026-04-09T01:09:44.281" v="107"/>
          <ac:spMkLst>
            <pc:docMk/>
            <pc:sldMk cId="3470523606" sldId="264"/>
            <ac:spMk id="2" creationId="{8131E5E4-078F-00FF-00AF-8857A15EE917}"/>
          </ac:spMkLst>
        </pc:spChg>
        <pc:spChg chg="mod ord">
          <ac:chgData name="Brad Steinle" userId="S::bsteinle55@kumc.edu::ea755265-66ad-4234-b460-8b94452fa522" providerId="AD" clId="Web-{BE673638-27F0-2EF8-E840-318EE2AD3428}" dt="2026-04-09T00:50:13.854" v="28"/>
          <ac:spMkLst>
            <pc:docMk/>
            <pc:sldMk cId="3470523606" sldId="264"/>
            <ac:spMk id="4" creationId="{4B26923A-535B-7736-82D6-3772B0F73F53}"/>
          </ac:spMkLst>
        </pc:spChg>
        <pc:spChg chg="add del mod">
          <ac:chgData name="Brad Steinle" userId="S::bsteinle55@kumc.edu::ea755265-66ad-4234-b460-8b94452fa522" providerId="AD" clId="Web-{BE673638-27F0-2EF8-E840-318EE2AD3428}" dt="2026-04-09T00:50:13.854" v="28"/>
          <ac:spMkLst>
            <pc:docMk/>
            <pc:sldMk cId="3470523606" sldId="264"/>
            <ac:spMk id="6" creationId="{66614285-C579-9A1E-5D4B-0037F12FF6AE}"/>
          </ac:spMkLst>
        </pc:spChg>
        <pc:spChg chg="mod">
          <ac:chgData name="Brad Steinle" userId="S::bsteinle55@kumc.edu::ea755265-66ad-4234-b460-8b94452fa522" providerId="AD" clId="Web-{BE673638-27F0-2EF8-E840-318EE2AD3428}" dt="2026-04-09T00:50:13.854" v="28"/>
          <ac:spMkLst>
            <pc:docMk/>
            <pc:sldMk cId="3470523606" sldId="264"/>
            <ac:spMk id="8" creationId="{8DCAB4C1-0841-269B-CFB0-48263290BBF6}"/>
          </ac:spMkLst>
        </pc:spChg>
        <pc:spChg chg="add del">
          <ac:chgData name="Brad Steinle" userId="S::bsteinle55@kumc.edu::ea755265-66ad-4234-b460-8b94452fa522" providerId="AD" clId="Web-{BE673638-27F0-2EF8-E840-318EE2AD3428}" dt="2026-04-09T00:50:13.854" v="28"/>
          <ac:spMkLst>
            <pc:docMk/>
            <pc:sldMk cId="3470523606" sldId="264"/>
            <ac:spMk id="11" creationId="{2151139A-886F-4B97-8815-729AD3831BBD}"/>
          </ac:spMkLst>
        </pc:spChg>
        <pc:spChg chg="add del">
          <ac:chgData name="Brad Steinle" userId="S::bsteinle55@kumc.edu::ea755265-66ad-4234-b460-8b94452fa522" providerId="AD" clId="Web-{BE673638-27F0-2EF8-E840-318EE2AD3428}" dt="2026-04-09T00:50:13.854" v="28"/>
          <ac:spMkLst>
            <pc:docMk/>
            <pc:sldMk cId="3470523606" sldId="264"/>
            <ac:spMk id="12" creationId="{AB5E08C4-8CDD-4623-A5B8-E998C6DEE3B7}"/>
          </ac:spMkLst>
        </pc:spChg>
        <pc:spChg chg="add del">
          <ac:chgData name="Brad Steinle" userId="S::bsteinle55@kumc.edu::ea755265-66ad-4234-b460-8b94452fa522" providerId="AD" clId="Web-{BE673638-27F0-2EF8-E840-318EE2AD3428}" dt="2026-04-09T00:49:02.071" v="22"/>
          <ac:spMkLst>
            <pc:docMk/>
            <pc:sldMk cId="3470523606" sldId="264"/>
            <ac:spMk id="13" creationId="{2151139A-886F-4B97-8815-729AD3831BBD}"/>
          </ac:spMkLst>
        </pc:spChg>
        <pc:spChg chg="add del">
          <ac:chgData name="Brad Steinle" userId="S::bsteinle55@kumc.edu::ea755265-66ad-4234-b460-8b94452fa522" providerId="AD" clId="Web-{BE673638-27F0-2EF8-E840-318EE2AD3428}" dt="2026-04-09T00:50:13.854" v="28"/>
          <ac:spMkLst>
            <pc:docMk/>
            <pc:sldMk cId="3470523606" sldId="264"/>
            <ac:spMk id="14" creationId="{15F33878-D502-4FFA-8ACE-F2AECDB2A23F}"/>
          </ac:spMkLst>
        </pc:spChg>
        <pc:spChg chg="add del">
          <ac:chgData name="Brad Steinle" userId="S::bsteinle55@kumc.edu::ea755265-66ad-4234-b460-8b94452fa522" providerId="AD" clId="Web-{BE673638-27F0-2EF8-E840-318EE2AD3428}" dt="2026-04-09T00:49:02.071" v="22"/>
          <ac:spMkLst>
            <pc:docMk/>
            <pc:sldMk cId="3470523606" sldId="264"/>
            <ac:spMk id="15" creationId="{AB5E08C4-8CDD-4623-A5B8-E998C6DEE3B7}"/>
          </ac:spMkLst>
        </pc:spChg>
        <pc:spChg chg="add del">
          <ac:chgData name="Brad Steinle" userId="S::bsteinle55@kumc.edu::ea755265-66ad-4234-b460-8b94452fa522" providerId="AD" clId="Web-{BE673638-27F0-2EF8-E840-318EE2AD3428}" dt="2026-04-09T00:50:13.854" v="28"/>
          <ac:spMkLst>
            <pc:docMk/>
            <pc:sldMk cId="3470523606" sldId="264"/>
            <ac:spMk id="16" creationId="{D3539FEE-81D3-4406-802E-60B20B16F4F6}"/>
          </ac:spMkLst>
        </pc:spChg>
        <pc:spChg chg="add del">
          <ac:chgData name="Brad Steinle" userId="S::bsteinle55@kumc.edu::ea755265-66ad-4234-b460-8b94452fa522" providerId="AD" clId="Web-{BE673638-27F0-2EF8-E840-318EE2AD3428}" dt="2026-04-09T00:49:02.071" v="22"/>
          <ac:spMkLst>
            <pc:docMk/>
            <pc:sldMk cId="3470523606" sldId="264"/>
            <ac:spMk id="17" creationId="{15F33878-D502-4FFA-8ACE-F2AECDB2A23F}"/>
          </ac:spMkLst>
        </pc:spChg>
        <pc:spChg chg="add del">
          <ac:chgData name="Brad Steinle" userId="S::bsteinle55@kumc.edu::ea755265-66ad-4234-b460-8b94452fa522" providerId="AD" clId="Web-{BE673638-27F0-2EF8-E840-318EE2AD3428}" dt="2026-04-09T00:50:13.854" v="28"/>
          <ac:spMkLst>
            <pc:docMk/>
            <pc:sldMk cId="3470523606" sldId="264"/>
            <ac:spMk id="18" creationId="{DC701763-729E-462F-A5A8-E0DEFEB1E2E4}"/>
          </ac:spMkLst>
        </pc:spChg>
        <pc:spChg chg="add del">
          <ac:chgData name="Brad Steinle" userId="S::bsteinle55@kumc.edu::ea755265-66ad-4234-b460-8b94452fa522" providerId="AD" clId="Web-{BE673638-27F0-2EF8-E840-318EE2AD3428}" dt="2026-04-09T00:49:02.071" v="22"/>
          <ac:spMkLst>
            <pc:docMk/>
            <pc:sldMk cId="3470523606" sldId="264"/>
            <ac:spMk id="19" creationId="{D3539FEE-81D3-4406-802E-60B20B16F4F6}"/>
          </ac:spMkLst>
        </pc:spChg>
        <pc:spChg chg="add del">
          <ac:chgData name="Brad Steinle" userId="S::bsteinle55@kumc.edu::ea755265-66ad-4234-b460-8b94452fa522" providerId="AD" clId="Web-{BE673638-27F0-2EF8-E840-318EE2AD3428}" dt="2026-04-09T00:49:02.071" v="22"/>
          <ac:spMkLst>
            <pc:docMk/>
            <pc:sldMk cId="3470523606" sldId="264"/>
            <ac:spMk id="21" creationId="{DC701763-729E-462F-A5A8-E0DEFEB1E2E4}"/>
          </ac:spMkLst>
        </pc:spChg>
        <pc:graphicFrameChg chg="add del">
          <ac:chgData name="Brad Steinle" userId="S::bsteinle55@kumc.edu::ea755265-66ad-4234-b460-8b94452fa522" providerId="AD" clId="Web-{BE673638-27F0-2EF8-E840-318EE2AD3428}" dt="2026-04-09T00:49:29.478" v="24"/>
          <ac:graphicFrameMkLst>
            <pc:docMk/>
            <pc:sldMk cId="3470523606" sldId="264"/>
            <ac:graphicFrameMk id="10" creationId="{D579EB3A-9230-ECD4-BD07-E338F948917B}"/>
          </ac:graphicFrameMkLst>
        </pc:graphicFrameChg>
      </pc:sldChg>
      <pc:sldChg chg="addSp delSp modSp mod setBg modClrScheme delDesignElem chgLayout">
        <pc:chgData name="Brad Steinle" userId="S::bsteinle55@kumc.edu::ea755265-66ad-4234-b460-8b94452fa522" providerId="AD" clId="Web-{BE673638-27F0-2EF8-E840-318EE2AD3428}" dt="2026-04-09T01:09:44.281" v="107"/>
        <pc:sldMkLst>
          <pc:docMk/>
          <pc:sldMk cId="1206548509" sldId="266"/>
        </pc:sldMkLst>
        <pc:spChg chg="mod ord">
          <ac:chgData name="Brad Steinle" userId="S::bsteinle55@kumc.edu::ea755265-66ad-4234-b460-8b94452fa522" providerId="AD" clId="Web-{BE673638-27F0-2EF8-E840-318EE2AD3428}" dt="2026-04-09T01:09:44.281" v="107"/>
          <ac:spMkLst>
            <pc:docMk/>
            <pc:sldMk cId="1206548509" sldId="266"/>
            <ac:spMk id="2" creationId="{26A96F4F-1CC7-0A0B-6657-23DB6C5D71E5}"/>
          </ac:spMkLst>
        </pc:spChg>
        <pc:spChg chg="mod ord">
          <ac:chgData name="Brad Steinle" userId="S::bsteinle55@kumc.edu::ea755265-66ad-4234-b460-8b94452fa522" providerId="AD" clId="Web-{BE673638-27F0-2EF8-E840-318EE2AD3428}" dt="2026-04-09T01:09:44.281" v="107"/>
          <ac:spMkLst>
            <pc:docMk/>
            <pc:sldMk cId="1206548509" sldId="266"/>
            <ac:spMk id="3" creationId="{80FE4083-95BE-39CA-CF34-0D9C84749965}"/>
          </ac:spMkLst>
        </pc:spChg>
        <pc:spChg chg="add del">
          <ac:chgData name="Brad Steinle" userId="S::bsteinle55@kumc.edu::ea755265-66ad-4234-b460-8b94452fa522" providerId="AD" clId="Web-{BE673638-27F0-2EF8-E840-318EE2AD3428}" dt="2026-04-09T01:09:44.281" v="107"/>
          <ac:spMkLst>
            <pc:docMk/>
            <pc:sldMk cId="1206548509" sldId="266"/>
            <ac:spMk id="5" creationId="{6F5A5072-7B47-4D32-B52A-4EBBF590B8A5}"/>
          </ac:spMkLst>
        </pc:spChg>
        <pc:spChg chg="add del">
          <ac:chgData name="Brad Steinle" userId="S::bsteinle55@kumc.edu::ea755265-66ad-4234-b460-8b94452fa522" providerId="AD" clId="Web-{BE673638-27F0-2EF8-E840-318EE2AD3428}" dt="2026-04-09T01:09:44.281" v="107"/>
          <ac:spMkLst>
            <pc:docMk/>
            <pc:sldMk cId="1206548509" sldId="266"/>
            <ac:spMk id="6" creationId="{9715DAF0-AE1B-46C9-8A6B-DB2AA05AB91D}"/>
          </ac:spMkLst>
        </pc:spChg>
        <pc:spChg chg="add del">
          <ac:chgData name="Brad Steinle" userId="S::bsteinle55@kumc.edu::ea755265-66ad-4234-b460-8b94452fa522" providerId="AD" clId="Web-{BE673638-27F0-2EF8-E840-318EE2AD3428}" dt="2026-04-09T01:09:44.281" v="107"/>
          <ac:spMkLst>
            <pc:docMk/>
            <pc:sldMk cId="1206548509" sldId="266"/>
            <ac:spMk id="7" creationId="{6016219D-510E-4184-9090-6D5578A87BD1}"/>
          </ac:spMkLst>
        </pc:spChg>
        <pc:spChg chg="add del">
          <ac:chgData name="Brad Steinle" userId="S::bsteinle55@kumc.edu::ea755265-66ad-4234-b460-8b94452fa522" providerId="AD" clId="Web-{BE673638-27F0-2EF8-E840-318EE2AD3428}" dt="2026-04-09T00:49:30.681" v="25"/>
          <ac:spMkLst>
            <pc:docMk/>
            <pc:sldMk cId="1206548509" sldId="266"/>
            <ac:spMk id="8" creationId="{6F5A5072-7B47-4D32-B52A-4EBBF590B8A5}"/>
          </ac:spMkLst>
        </pc:spChg>
        <pc:spChg chg="add del">
          <ac:chgData name="Brad Steinle" userId="S::bsteinle55@kumc.edu::ea755265-66ad-4234-b460-8b94452fa522" providerId="AD" clId="Web-{BE673638-27F0-2EF8-E840-318EE2AD3428}" dt="2026-04-09T01:09:44.281" v="107"/>
          <ac:spMkLst>
            <pc:docMk/>
            <pc:sldMk cId="1206548509" sldId="266"/>
            <ac:spMk id="9" creationId="{AFF4A713-7B75-4B21-90D7-5AB19547C728}"/>
          </ac:spMkLst>
        </pc:spChg>
        <pc:spChg chg="add del">
          <ac:chgData name="Brad Steinle" userId="S::bsteinle55@kumc.edu::ea755265-66ad-4234-b460-8b94452fa522" providerId="AD" clId="Web-{BE673638-27F0-2EF8-E840-318EE2AD3428}" dt="2026-04-09T00:49:30.681" v="25"/>
          <ac:spMkLst>
            <pc:docMk/>
            <pc:sldMk cId="1206548509" sldId="266"/>
            <ac:spMk id="10" creationId="{9715DAF0-AE1B-46C9-8A6B-DB2AA05AB91D}"/>
          </ac:spMkLst>
        </pc:spChg>
        <pc:spChg chg="add del">
          <ac:chgData name="Brad Steinle" userId="S::bsteinle55@kumc.edu::ea755265-66ad-4234-b460-8b94452fa522" providerId="AD" clId="Web-{BE673638-27F0-2EF8-E840-318EE2AD3428}" dt="2026-04-09T01:09:44.281" v="107"/>
          <ac:spMkLst>
            <pc:docMk/>
            <pc:sldMk cId="1206548509" sldId="266"/>
            <ac:spMk id="11" creationId="{DC631C0B-6DA6-4E57-8231-CE32B3434A7E}"/>
          </ac:spMkLst>
        </pc:spChg>
        <pc:spChg chg="add del">
          <ac:chgData name="Brad Steinle" userId="S::bsteinle55@kumc.edu::ea755265-66ad-4234-b460-8b94452fa522" providerId="AD" clId="Web-{BE673638-27F0-2EF8-E840-318EE2AD3428}" dt="2026-04-09T00:49:30.681" v="25"/>
          <ac:spMkLst>
            <pc:docMk/>
            <pc:sldMk cId="1206548509" sldId="266"/>
            <ac:spMk id="12" creationId="{6016219D-510E-4184-9090-6D5578A87BD1}"/>
          </ac:spMkLst>
        </pc:spChg>
        <pc:spChg chg="add del">
          <ac:chgData name="Brad Steinle" userId="S::bsteinle55@kumc.edu::ea755265-66ad-4234-b460-8b94452fa522" providerId="AD" clId="Web-{BE673638-27F0-2EF8-E840-318EE2AD3428}" dt="2026-04-09T01:09:44.281" v="107"/>
          <ac:spMkLst>
            <pc:docMk/>
            <pc:sldMk cId="1206548509" sldId="266"/>
            <ac:spMk id="13" creationId="{C29501E6-A978-4A61-9689-9085AF97A53A}"/>
          </ac:spMkLst>
        </pc:spChg>
        <pc:spChg chg="add del">
          <ac:chgData name="Brad Steinle" userId="S::bsteinle55@kumc.edu::ea755265-66ad-4234-b460-8b94452fa522" providerId="AD" clId="Web-{BE673638-27F0-2EF8-E840-318EE2AD3428}" dt="2026-04-09T00:49:30.681" v="25"/>
          <ac:spMkLst>
            <pc:docMk/>
            <pc:sldMk cId="1206548509" sldId="266"/>
            <ac:spMk id="14" creationId="{AFF4A713-7B75-4B21-90D7-5AB19547C728}"/>
          </ac:spMkLst>
        </pc:spChg>
        <pc:spChg chg="add del">
          <ac:chgData name="Brad Steinle" userId="S::bsteinle55@kumc.edu::ea755265-66ad-4234-b460-8b94452fa522" providerId="AD" clId="Web-{BE673638-27F0-2EF8-E840-318EE2AD3428}" dt="2026-04-09T00:49:30.681" v="25"/>
          <ac:spMkLst>
            <pc:docMk/>
            <pc:sldMk cId="1206548509" sldId="266"/>
            <ac:spMk id="16" creationId="{DC631C0B-6DA6-4E57-8231-CE32B3434A7E}"/>
          </ac:spMkLst>
        </pc:spChg>
        <pc:spChg chg="add del">
          <ac:chgData name="Brad Steinle" userId="S::bsteinle55@kumc.edu::ea755265-66ad-4234-b460-8b94452fa522" providerId="AD" clId="Web-{BE673638-27F0-2EF8-E840-318EE2AD3428}" dt="2026-04-09T00:49:30.681" v="25"/>
          <ac:spMkLst>
            <pc:docMk/>
            <pc:sldMk cId="1206548509" sldId="266"/>
            <ac:spMk id="18" creationId="{C29501E6-A978-4A61-9689-9085AF97A53A}"/>
          </ac:spMkLst>
        </pc:spChg>
      </pc:sldChg>
      <pc:sldChg chg="addSp delSp modSp mod modClrScheme delDesignElem chgLayout">
        <pc:chgData name="Brad Steinle" userId="S::bsteinle55@kumc.edu::ea755265-66ad-4234-b460-8b94452fa522" providerId="AD" clId="Web-{BE673638-27F0-2EF8-E840-318EE2AD3428}" dt="2026-04-09T01:15:06.164" v="197" actId="14100"/>
        <pc:sldMkLst>
          <pc:docMk/>
          <pc:sldMk cId="1551247000" sldId="267"/>
        </pc:sldMkLst>
        <pc:spChg chg="mod ord">
          <ac:chgData name="Brad Steinle" userId="S::bsteinle55@kumc.edu::ea755265-66ad-4234-b460-8b94452fa522" providerId="AD" clId="Web-{BE673638-27F0-2EF8-E840-318EE2AD3428}" dt="2026-04-09T01:15:06.164" v="197" actId="14100"/>
          <ac:spMkLst>
            <pc:docMk/>
            <pc:sldMk cId="1551247000" sldId="267"/>
            <ac:spMk id="2" creationId="{8A1C63C1-F885-AEC3-0827-5E386AF56AF1}"/>
          </ac:spMkLst>
        </pc:spChg>
        <pc:spChg chg="mod ord">
          <ac:chgData name="Brad Steinle" userId="S::bsteinle55@kumc.edu::ea755265-66ad-4234-b460-8b94452fa522" providerId="AD" clId="Web-{BE673638-27F0-2EF8-E840-318EE2AD3428}" dt="2026-04-09T01:09:44.281" v="107"/>
          <ac:spMkLst>
            <pc:docMk/>
            <pc:sldMk cId="1551247000" sldId="267"/>
            <ac:spMk id="3" creationId="{04634656-B61E-A96D-DED1-BD5ED7038A5C}"/>
          </ac:spMkLst>
        </pc:spChg>
        <pc:spChg chg="add del">
          <ac:chgData name="Brad Steinle" userId="S::bsteinle55@kumc.edu::ea755265-66ad-4234-b460-8b94452fa522" providerId="AD" clId="Web-{BE673638-27F0-2EF8-E840-318EE2AD3428}" dt="2026-04-09T01:09:44.281" v="107"/>
          <ac:spMkLst>
            <pc:docMk/>
            <pc:sldMk cId="1551247000" sldId="267"/>
            <ac:spMk id="49" creationId="{BD91B918-E95F-4027-4827-9A04FAA49BCC}"/>
          </ac:spMkLst>
        </pc:spChg>
        <pc:spChg chg="add del">
          <ac:chgData name="Brad Steinle" userId="S::bsteinle55@kumc.edu::ea755265-66ad-4234-b460-8b94452fa522" providerId="AD" clId="Web-{BE673638-27F0-2EF8-E840-318EE2AD3428}" dt="2026-04-09T01:09:44.281" v="107"/>
          <ac:spMkLst>
            <pc:docMk/>
            <pc:sldMk cId="1551247000" sldId="267"/>
            <ac:spMk id="55" creationId="{88B6C048-3311-8983-87B2-28F5BF765625}"/>
          </ac:spMkLst>
        </pc:spChg>
        <pc:spChg chg="add del">
          <ac:chgData name="Brad Steinle" userId="S::bsteinle55@kumc.edu::ea755265-66ad-4234-b460-8b94452fa522" providerId="AD" clId="Web-{BE673638-27F0-2EF8-E840-318EE2AD3428}" dt="2026-04-09T01:09:44.281" v="107"/>
          <ac:spMkLst>
            <pc:docMk/>
            <pc:sldMk cId="1551247000" sldId="267"/>
            <ac:spMk id="57" creationId="{955D5D1F-B60A-5530-CEA2-BA460EE30991}"/>
          </ac:spMkLst>
        </pc:spChg>
        <pc:grpChg chg="add del">
          <ac:chgData name="Brad Steinle" userId="S::bsteinle55@kumc.edu::ea755265-66ad-4234-b460-8b94452fa522" providerId="AD" clId="Web-{BE673638-27F0-2EF8-E840-318EE2AD3428}" dt="2026-04-09T01:09:44.281" v="107"/>
          <ac:grpSpMkLst>
            <pc:docMk/>
            <pc:sldMk cId="1551247000" sldId="267"/>
            <ac:grpSpMk id="51" creationId="{4EB49790-5821-9992-7FFC-6BF17F35F3CC}"/>
          </ac:grpSpMkLst>
        </pc:grpChg>
      </pc:sldChg>
      <pc:sldChg chg="addSp delSp modSp mod modClrScheme delDesignElem chgLayout">
        <pc:chgData name="Brad Steinle" userId="S::bsteinle55@kumc.edu::ea755265-66ad-4234-b460-8b94452fa522" providerId="AD" clId="Web-{BE673638-27F0-2EF8-E840-318EE2AD3428}" dt="2026-04-09T01:15:43.930" v="202" actId="1076"/>
        <pc:sldMkLst>
          <pc:docMk/>
          <pc:sldMk cId="1049528971" sldId="268"/>
        </pc:sldMkLst>
        <pc:spChg chg="mod ord">
          <ac:chgData name="Brad Steinle" userId="S::bsteinle55@kumc.edu::ea755265-66ad-4234-b460-8b94452fa522" providerId="AD" clId="Web-{BE673638-27F0-2EF8-E840-318EE2AD3428}" dt="2026-04-09T01:15:43.930" v="202" actId="1076"/>
          <ac:spMkLst>
            <pc:docMk/>
            <pc:sldMk cId="1049528971" sldId="268"/>
            <ac:spMk id="2" creationId="{E60E1C91-9A0B-C90A-EED1-95054704BFD4}"/>
          </ac:spMkLst>
        </pc:spChg>
        <pc:spChg chg="mod ord">
          <ac:chgData name="Brad Steinle" userId="S::bsteinle55@kumc.edu::ea755265-66ad-4234-b460-8b94452fa522" providerId="AD" clId="Web-{BE673638-27F0-2EF8-E840-318EE2AD3428}" dt="2026-04-09T01:09:44.281" v="107"/>
          <ac:spMkLst>
            <pc:docMk/>
            <pc:sldMk cId="1049528971" sldId="268"/>
            <ac:spMk id="3" creationId="{ADFE1638-3D71-959D-4E71-B4F5666C320C}"/>
          </ac:spMkLst>
        </pc:spChg>
        <pc:spChg chg="add del">
          <ac:chgData name="Brad Steinle" userId="S::bsteinle55@kumc.edu::ea755265-66ad-4234-b460-8b94452fa522" providerId="AD" clId="Web-{BE673638-27F0-2EF8-E840-318EE2AD3428}" dt="2026-04-09T01:09:44.281" v="107"/>
          <ac:spMkLst>
            <pc:docMk/>
            <pc:sldMk cId="1049528971" sldId="268"/>
            <ac:spMk id="49" creationId="{86CDD1F4-3188-2E09-4BC5-9829A8370699}"/>
          </ac:spMkLst>
        </pc:spChg>
        <pc:spChg chg="add del">
          <ac:chgData name="Brad Steinle" userId="S::bsteinle55@kumc.edu::ea755265-66ad-4234-b460-8b94452fa522" providerId="AD" clId="Web-{BE673638-27F0-2EF8-E840-318EE2AD3428}" dt="2026-04-09T01:09:44.281" v="107"/>
          <ac:spMkLst>
            <pc:docMk/>
            <pc:sldMk cId="1049528971" sldId="268"/>
            <ac:spMk id="55" creationId="{91F28878-AA21-177C-C462-03C8FFF2BE54}"/>
          </ac:spMkLst>
        </pc:spChg>
        <pc:spChg chg="add del">
          <ac:chgData name="Brad Steinle" userId="S::bsteinle55@kumc.edu::ea755265-66ad-4234-b460-8b94452fa522" providerId="AD" clId="Web-{BE673638-27F0-2EF8-E840-318EE2AD3428}" dt="2026-04-09T01:09:44.281" v="107"/>
          <ac:spMkLst>
            <pc:docMk/>
            <pc:sldMk cId="1049528971" sldId="268"/>
            <ac:spMk id="57" creationId="{1DE21F84-BF38-2FAC-2CF3-67E2330AF93B}"/>
          </ac:spMkLst>
        </pc:spChg>
        <pc:grpChg chg="add del">
          <ac:chgData name="Brad Steinle" userId="S::bsteinle55@kumc.edu::ea755265-66ad-4234-b460-8b94452fa522" providerId="AD" clId="Web-{BE673638-27F0-2EF8-E840-318EE2AD3428}" dt="2026-04-09T01:09:44.281" v="107"/>
          <ac:grpSpMkLst>
            <pc:docMk/>
            <pc:sldMk cId="1049528971" sldId="268"/>
            <ac:grpSpMk id="51" creationId="{BBBAEA31-9DD3-9023-7553-527D654155AD}"/>
          </ac:grpSpMkLst>
        </pc:grpChg>
      </pc:sldChg>
      <pc:sldChg chg="addSp delSp modSp mod modClrScheme delDesignElem chgLayout">
        <pc:chgData name="Brad Steinle" userId="S::bsteinle55@kumc.edu::ea755265-66ad-4234-b460-8b94452fa522" providerId="AD" clId="Web-{BE673638-27F0-2EF8-E840-318EE2AD3428}" dt="2026-04-09T01:16:02.695" v="205" actId="14100"/>
        <pc:sldMkLst>
          <pc:docMk/>
          <pc:sldMk cId="503329776" sldId="269"/>
        </pc:sldMkLst>
        <pc:spChg chg="mod ord">
          <ac:chgData name="Brad Steinle" userId="S::bsteinle55@kumc.edu::ea755265-66ad-4234-b460-8b94452fa522" providerId="AD" clId="Web-{BE673638-27F0-2EF8-E840-318EE2AD3428}" dt="2026-04-09T01:16:02.695" v="205" actId="14100"/>
          <ac:spMkLst>
            <pc:docMk/>
            <pc:sldMk cId="503329776" sldId="269"/>
            <ac:spMk id="2" creationId="{2A53E561-2F08-238A-0862-0C1DDBCBB355}"/>
          </ac:spMkLst>
        </pc:spChg>
        <pc:spChg chg="mod ord">
          <ac:chgData name="Brad Steinle" userId="S::bsteinle55@kumc.edu::ea755265-66ad-4234-b460-8b94452fa522" providerId="AD" clId="Web-{BE673638-27F0-2EF8-E840-318EE2AD3428}" dt="2026-04-09T01:09:44.281" v="107"/>
          <ac:spMkLst>
            <pc:docMk/>
            <pc:sldMk cId="503329776" sldId="269"/>
            <ac:spMk id="3" creationId="{CB487E30-A760-5DA8-38BE-63A67FFE9840}"/>
          </ac:spMkLst>
        </pc:spChg>
        <pc:spChg chg="add del">
          <ac:chgData name="Brad Steinle" userId="S::bsteinle55@kumc.edu::ea755265-66ad-4234-b460-8b94452fa522" providerId="AD" clId="Web-{BE673638-27F0-2EF8-E840-318EE2AD3428}" dt="2026-04-09T01:09:44.281" v="107"/>
          <ac:spMkLst>
            <pc:docMk/>
            <pc:sldMk cId="503329776" sldId="269"/>
            <ac:spMk id="49" creationId="{A92589E9-29C8-B0FB-10C6-9C24BD987B6D}"/>
          </ac:spMkLst>
        </pc:spChg>
        <pc:spChg chg="add del">
          <ac:chgData name="Brad Steinle" userId="S::bsteinle55@kumc.edu::ea755265-66ad-4234-b460-8b94452fa522" providerId="AD" clId="Web-{BE673638-27F0-2EF8-E840-318EE2AD3428}" dt="2026-04-09T01:09:44.281" v="107"/>
          <ac:spMkLst>
            <pc:docMk/>
            <pc:sldMk cId="503329776" sldId="269"/>
            <ac:spMk id="55" creationId="{6A563E0D-0C94-B1A7-1B3D-2DB077835284}"/>
          </ac:spMkLst>
        </pc:spChg>
        <pc:spChg chg="add del">
          <ac:chgData name="Brad Steinle" userId="S::bsteinle55@kumc.edu::ea755265-66ad-4234-b460-8b94452fa522" providerId="AD" clId="Web-{BE673638-27F0-2EF8-E840-318EE2AD3428}" dt="2026-04-09T01:09:44.281" v="107"/>
          <ac:spMkLst>
            <pc:docMk/>
            <pc:sldMk cId="503329776" sldId="269"/>
            <ac:spMk id="57" creationId="{FE17762A-18F8-DD55-B5AE-ACDF6CE094D5}"/>
          </ac:spMkLst>
        </pc:spChg>
        <pc:grpChg chg="add del">
          <ac:chgData name="Brad Steinle" userId="S::bsteinle55@kumc.edu::ea755265-66ad-4234-b460-8b94452fa522" providerId="AD" clId="Web-{BE673638-27F0-2EF8-E840-318EE2AD3428}" dt="2026-04-09T01:09:44.281" v="107"/>
          <ac:grpSpMkLst>
            <pc:docMk/>
            <pc:sldMk cId="503329776" sldId="269"/>
            <ac:grpSpMk id="51" creationId="{CEECA016-8442-4D40-8A04-7C01E20420F6}"/>
          </ac:grpSpMkLst>
        </pc:grpChg>
      </pc:sldChg>
      <pc:sldChg chg="addSp delSp modSp mod modClrScheme delDesignElem chgLayout">
        <pc:chgData name="Brad Steinle" userId="S::bsteinle55@kumc.edu::ea755265-66ad-4234-b460-8b94452fa522" providerId="AD" clId="Web-{BE673638-27F0-2EF8-E840-318EE2AD3428}" dt="2026-04-09T01:13:07.008" v="183" actId="20577"/>
        <pc:sldMkLst>
          <pc:docMk/>
          <pc:sldMk cId="2709443944" sldId="270"/>
        </pc:sldMkLst>
        <pc:spChg chg="mod ord">
          <ac:chgData name="Brad Steinle" userId="S::bsteinle55@kumc.edu::ea755265-66ad-4234-b460-8b94452fa522" providerId="AD" clId="Web-{BE673638-27F0-2EF8-E840-318EE2AD3428}" dt="2026-04-09T01:13:07.008" v="183" actId="20577"/>
          <ac:spMkLst>
            <pc:docMk/>
            <pc:sldMk cId="2709443944" sldId="270"/>
            <ac:spMk id="2" creationId="{885C28AE-9446-A1D4-5BC5-02A0B41BFC6D}"/>
          </ac:spMkLst>
        </pc:spChg>
        <pc:spChg chg="mod ord">
          <ac:chgData name="Brad Steinle" userId="S::bsteinle55@kumc.edu::ea755265-66ad-4234-b460-8b94452fa522" providerId="AD" clId="Web-{BE673638-27F0-2EF8-E840-318EE2AD3428}" dt="2026-04-09T01:09:44.281" v="107"/>
          <ac:spMkLst>
            <pc:docMk/>
            <pc:sldMk cId="2709443944" sldId="270"/>
            <ac:spMk id="3" creationId="{A6E50F0F-D57C-5727-C9DE-CC9FBDA28385}"/>
          </ac:spMkLst>
        </pc:spChg>
        <pc:spChg chg="add del">
          <ac:chgData name="Brad Steinle" userId="S::bsteinle55@kumc.edu::ea755265-66ad-4234-b460-8b94452fa522" providerId="AD" clId="Web-{BE673638-27F0-2EF8-E840-318EE2AD3428}" dt="2026-04-09T01:09:44.281" v="107"/>
          <ac:spMkLst>
            <pc:docMk/>
            <pc:sldMk cId="2709443944" sldId="270"/>
            <ac:spMk id="1061" creationId="{B43F6172-A8C3-AD52-7617-A8552A9E4E61}"/>
          </ac:spMkLst>
        </pc:spChg>
        <pc:spChg chg="add del">
          <ac:chgData name="Brad Steinle" userId="S::bsteinle55@kumc.edu::ea755265-66ad-4234-b460-8b94452fa522" providerId="AD" clId="Web-{BE673638-27F0-2EF8-E840-318EE2AD3428}" dt="2026-04-09T01:09:44.281" v="107"/>
          <ac:spMkLst>
            <pc:docMk/>
            <pc:sldMk cId="2709443944" sldId="270"/>
            <ac:spMk id="1062" creationId="{8F744542-6587-FA19-8C98-074456692A8A}"/>
          </ac:spMkLst>
        </pc:spChg>
        <pc:cxnChg chg="add del">
          <ac:chgData name="Brad Steinle" userId="S::bsteinle55@kumc.edu::ea755265-66ad-4234-b460-8b94452fa522" providerId="AD" clId="Web-{BE673638-27F0-2EF8-E840-318EE2AD3428}" dt="2026-04-09T01:09:44.281" v="107"/>
          <ac:cxnSpMkLst>
            <pc:docMk/>
            <pc:sldMk cId="2709443944" sldId="270"/>
            <ac:cxnSpMk id="1035" creationId="{6C84AF49-6B61-CA27-7B80-67D274679E92}"/>
          </ac:cxnSpMkLst>
        </pc:cxnChg>
      </pc:sldChg>
      <pc:sldChg chg="addSp delSp modSp mod modClrScheme delDesignElem chgLayout">
        <pc:chgData name="Brad Steinle" userId="S::bsteinle55@kumc.edu::ea755265-66ad-4234-b460-8b94452fa522" providerId="AD" clId="Web-{BE673638-27F0-2EF8-E840-318EE2AD3428}" dt="2026-04-09T01:13:35.805" v="186" actId="14100"/>
        <pc:sldMkLst>
          <pc:docMk/>
          <pc:sldMk cId="1632079860" sldId="271"/>
        </pc:sldMkLst>
        <pc:spChg chg="mod ord">
          <ac:chgData name="Brad Steinle" userId="S::bsteinle55@kumc.edu::ea755265-66ad-4234-b460-8b94452fa522" providerId="AD" clId="Web-{BE673638-27F0-2EF8-E840-318EE2AD3428}" dt="2026-04-09T01:13:35.805" v="186" actId="14100"/>
          <ac:spMkLst>
            <pc:docMk/>
            <pc:sldMk cId="1632079860" sldId="271"/>
            <ac:spMk id="2" creationId="{0E5F1161-9318-29F1-F932-50716A465D9B}"/>
          </ac:spMkLst>
        </pc:spChg>
        <pc:spChg chg="mod ord">
          <ac:chgData name="Brad Steinle" userId="S::bsteinle55@kumc.edu::ea755265-66ad-4234-b460-8b94452fa522" providerId="AD" clId="Web-{BE673638-27F0-2EF8-E840-318EE2AD3428}" dt="2026-04-09T01:09:44.281" v="107"/>
          <ac:spMkLst>
            <pc:docMk/>
            <pc:sldMk cId="1632079860" sldId="271"/>
            <ac:spMk id="3" creationId="{3177D2F3-92CF-683B-AE68-FC47CE80B4DB}"/>
          </ac:spMkLst>
        </pc:spChg>
        <pc:spChg chg="add del">
          <ac:chgData name="Brad Steinle" userId="S::bsteinle55@kumc.edu::ea755265-66ad-4234-b460-8b94452fa522" providerId="AD" clId="Web-{BE673638-27F0-2EF8-E840-318EE2AD3428}" dt="2026-04-09T01:09:44.281" v="107"/>
          <ac:spMkLst>
            <pc:docMk/>
            <pc:sldMk cId="1632079860" sldId="271"/>
            <ac:spMk id="1061" creationId="{0DAC7FD9-E304-D393-261B-78FB19BB7841}"/>
          </ac:spMkLst>
        </pc:spChg>
        <pc:spChg chg="add del">
          <ac:chgData name="Brad Steinle" userId="S::bsteinle55@kumc.edu::ea755265-66ad-4234-b460-8b94452fa522" providerId="AD" clId="Web-{BE673638-27F0-2EF8-E840-318EE2AD3428}" dt="2026-04-09T01:09:44.281" v="107"/>
          <ac:spMkLst>
            <pc:docMk/>
            <pc:sldMk cId="1632079860" sldId="271"/>
            <ac:spMk id="1062" creationId="{16EC72DA-AD19-EEDA-1FB4-A6EDADE77163}"/>
          </ac:spMkLst>
        </pc:spChg>
        <pc:cxnChg chg="add del">
          <ac:chgData name="Brad Steinle" userId="S::bsteinle55@kumc.edu::ea755265-66ad-4234-b460-8b94452fa522" providerId="AD" clId="Web-{BE673638-27F0-2EF8-E840-318EE2AD3428}" dt="2026-04-09T01:09:44.281" v="107"/>
          <ac:cxnSpMkLst>
            <pc:docMk/>
            <pc:sldMk cId="1632079860" sldId="271"/>
            <ac:cxnSpMk id="1035" creationId="{E4D24719-282C-0409-2156-3416F7392942}"/>
          </ac:cxnSpMkLst>
        </pc:cxnChg>
      </pc:sldChg>
      <pc:sldChg chg="addSp delSp modSp mod modClrScheme delDesignElem chgLayout">
        <pc:chgData name="Brad Steinle" userId="S::bsteinle55@kumc.edu::ea755265-66ad-4234-b460-8b94452fa522" providerId="AD" clId="Web-{BE673638-27F0-2EF8-E840-318EE2AD3428}" dt="2026-04-09T01:13:55.008" v="189" actId="14100"/>
        <pc:sldMkLst>
          <pc:docMk/>
          <pc:sldMk cId="646895420" sldId="272"/>
        </pc:sldMkLst>
        <pc:spChg chg="mod ord">
          <ac:chgData name="Brad Steinle" userId="S::bsteinle55@kumc.edu::ea755265-66ad-4234-b460-8b94452fa522" providerId="AD" clId="Web-{BE673638-27F0-2EF8-E840-318EE2AD3428}" dt="2026-04-09T01:13:55.008" v="189" actId="14100"/>
          <ac:spMkLst>
            <pc:docMk/>
            <pc:sldMk cId="646895420" sldId="272"/>
            <ac:spMk id="2" creationId="{DFE39D72-FE5F-3994-7B85-BFC2022660DD}"/>
          </ac:spMkLst>
        </pc:spChg>
        <pc:spChg chg="mod ord">
          <ac:chgData name="Brad Steinle" userId="S::bsteinle55@kumc.edu::ea755265-66ad-4234-b460-8b94452fa522" providerId="AD" clId="Web-{BE673638-27F0-2EF8-E840-318EE2AD3428}" dt="2026-04-09T01:09:44.281" v="107"/>
          <ac:spMkLst>
            <pc:docMk/>
            <pc:sldMk cId="646895420" sldId="272"/>
            <ac:spMk id="3" creationId="{2220D4A5-A6B0-68D3-E52E-1E4CA15B5A1D}"/>
          </ac:spMkLst>
        </pc:spChg>
        <pc:spChg chg="add del">
          <ac:chgData name="Brad Steinle" userId="S::bsteinle55@kumc.edu::ea755265-66ad-4234-b460-8b94452fa522" providerId="AD" clId="Web-{BE673638-27F0-2EF8-E840-318EE2AD3428}" dt="2026-04-09T01:09:44.281" v="107"/>
          <ac:spMkLst>
            <pc:docMk/>
            <pc:sldMk cId="646895420" sldId="272"/>
            <ac:spMk id="2088" creationId="{D75A5B51-0925-4835-8511-A0DD17EAA97C}"/>
          </ac:spMkLst>
        </pc:spChg>
        <pc:spChg chg="add del">
          <ac:chgData name="Brad Steinle" userId="S::bsteinle55@kumc.edu::ea755265-66ad-4234-b460-8b94452fa522" providerId="AD" clId="Web-{BE673638-27F0-2EF8-E840-318EE2AD3428}" dt="2026-04-09T01:09:44.281" v="107"/>
          <ac:spMkLst>
            <pc:docMk/>
            <pc:sldMk cId="646895420" sldId="272"/>
            <ac:spMk id="2090" creationId="{5CDFD20D-8E4F-4E3A-AF87-93F23E0DBFB3}"/>
          </ac:spMkLst>
        </pc:spChg>
      </pc:sldChg>
      <pc:sldChg chg="addSp delSp modSp mod modClrScheme delDesignElem chgLayout">
        <pc:chgData name="Brad Steinle" userId="S::bsteinle55@kumc.edu::ea755265-66ad-4234-b460-8b94452fa522" providerId="AD" clId="Web-{BE673638-27F0-2EF8-E840-318EE2AD3428}" dt="2026-04-09T01:16:26.116" v="209" actId="14100"/>
        <pc:sldMkLst>
          <pc:docMk/>
          <pc:sldMk cId="3538703410" sldId="273"/>
        </pc:sldMkLst>
        <pc:spChg chg="mod ord">
          <ac:chgData name="Brad Steinle" userId="S::bsteinle55@kumc.edu::ea755265-66ad-4234-b460-8b94452fa522" providerId="AD" clId="Web-{BE673638-27F0-2EF8-E840-318EE2AD3428}" dt="2026-04-09T01:16:26.116" v="209" actId="14100"/>
          <ac:spMkLst>
            <pc:docMk/>
            <pc:sldMk cId="3538703410" sldId="273"/>
            <ac:spMk id="2" creationId="{BB4733D5-D823-E6BF-6F1B-F51E9FF3C5DA}"/>
          </ac:spMkLst>
        </pc:spChg>
        <pc:spChg chg="mod ord">
          <ac:chgData name="Brad Steinle" userId="S::bsteinle55@kumc.edu::ea755265-66ad-4234-b460-8b94452fa522" providerId="AD" clId="Web-{BE673638-27F0-2EF8-E840-318EE2AD3428}" dt="2026-04-09T01:09:44.281" v="107"/>
          <ac:spMkLst>
            <pc:docMk/>
            <pc:sldMk cId="3538703410" sldId="273"/>
            <ac:spMk id="3" creationId="{9BB05472-0453-F962-1EED-4B855EC86482}"/>
          </ac:spMkLst>
        </pc:spChg>
        <pc:spChg chg="add del">
          <ac:chgData name="Brad Steinle" userId="S::bsteinle55@kumc.edu::ea755265-66ad-4234-b460-8b94452fa522" providerId="AD" clId="Web-{BE673638-27F0-2EF8-E840-318EE2AD3428}" dt="2026-04-09T01:09:44.281" v="107"/>
          <ac:spMkLst>
            <pc:docMk/>
            <pc:sldMk cId="3538703410" sldId="273"/>
            <ac:spMk id="66" creationId="{6474AA8F-C44D-C946-BE11-D6418DB6CE7B}"/>
          </ac:spMkLst>
        </pc:spChg>
        <pc:spChg chg="add del">
          <ac:chgData name="Brad Steinle" userId="S::bsteinle55@kumc.edu::ea755265-66ad-4234-b460-8b94452fa522" providerId="AD" clId="Web-{BE673638-27F0-2EF8-E840-318EE2AD3428}" dt="2026-04-09T01:09:44.281" v="107"/>
          <ac:spMkLst>
            <pc:docMk/>
            <pc:sldMk cId="3538703410" sldId="273"/>
            <ac:spMk id="67" creationId="{618B6176-0245-F2B4-C437-B0D0C9F4C2AB}"/>
          </ac:spMkLst>
        </pc:spChg>
        <pc:spChg chg="add del">
          <ac:chgData name="Brad Steinle" userId="S::bsteinle55@kumc.edu::ea755265-66ad-4234-b460-8b94452fa522" providerId="AD" clId="Web-{BE673638-27F0-2EF8-E840-318EE2AD3428}" dt="2026-04-09T01:09:44.281" v="107"/>
          <ac:spMkLst>
            <pc:docMk/>
            <pc:sldMk cId="3538703410" sldId="273"/>
            <ac:spMk id="68" creationId="{830BB471-6F89-EFF6-CC32-FBB54C9F69AA}"/>
          </ac:spMkLst>
        </pc:spChg>
      </pc:sldChg>
      <pc:sldChg chg="addSp delSp modSp mod modClrScheme delDesignElem chgLayout">
        <pc:chgData name="Brad Steinle" userId="S::bsteinle55@kumc.edu::ea755265-66ad-4234-b460-8b94452fa522" providerId="AD" clId="Web-{BE673638-27F0-2EF8-E840-318EE2AD3428}" dt="2026-04-09T01:17:10.275" v="216" actId="20577"/>
        <pc:sldMkLst>
          <pc:docMk/>
          <pc:sldMk cId="1292467744" sldId="274"/>
        </pc:sldMkLst>
        <pc:spChg chg="mod ord">
          <ac:chgData name="Brad Steinle" userId="S::bsteinle55@kumc.edu::ea755265-66ad-4234-b460-8b94452fa522" providerId="AD" clId="Web-{BE673638-27F0-2EF8-E840-318EE2AD3428}" dt="2026-04-09T01:17:10.275" v="216" actId="20577"/>
          <ac:spMkLst>
            <pc:docMk/>
            <pc:sldMk cId="1292467744" sldId="274"/>
            <ac:spMk id="2" creationId="{2BD6AE7B-D179-84FA-E86D-973747074D54}"/>
          </ac:spMkLst>
        </pc:spChg>
        <pc:spChg chg="mod ord">
          <ac:chgData name="Brad Steinle" userId="S::bsteinle55@kumc.edu::ea755265-66ad-4234-b460-8b94452fa522" providerId="AD" clId="Web-{BE673638-27F0-2EF8-E840-318EE2AD3428}" dt="2026-04-09T01:09:44.281" v="107"/>
          <ac:spMkLst>
            <pc:docMk/>
            <pc:sldMk cId="1292467744" sldId="274"/>
            <ac:spMk id="3" creationId="{7FBE425D-9B03-E579-D960-58D3546BE5BF}"/>
          </ac:spMkLst>
        </pc:spChg>
        <pc:spChg chg="add del">
          <ac:chgData name="Brad Steinle" userId="S::bsteinle55@kumc.edu::ea755265-66ad-4234-b460-8b94452fa522" providerId="AD" clId="Web-{BE673638-27F0-2EF8-E840-318EE2AD3428}" dt="2026-04-09T01:09:44.281" v="107"/>
          <ac:spMkLst>
            <pc:docMk/>
            <pc:sldMk cId="1292467744" sldId="274"/>
            <ac:spMk id="66" creationId="{E383090A-7655-F3D2-1A43-437CFAC394BA}"/>
          </ac:spMkLst>
        </pc:spChg>
        <pc:spChg chg="add del">
          <ac:chgData name="Brad Steinle" userId="S::bsteinle55@kumc.edu::ea755265-66ad-4234-b460-8b94452fa522" providerId="AD" clId="Web-{BE673638-27F0-2EF8-E840-318EE2AD3428}" dt="2026-04-09T01:09:44.281" v="107"/>
          <ac:spMkLst>
            <pc:docMk/>
            <pc:sldMk cId="1292467744" sldId="274"/>
            <ac:spMk id="67" creationId="{D7B415F3-18B5-2195-C22E-F5D112551598}"/>
          </ac:spMkLst>
        </pc:spChg>
        <pc:spChg chg="add del">
          <ac:chgData name="Brad Steinle" userId="S::bsteinle55@kumc.edu::ea755265-66ad-4234-b460-8b94452fa522" providerId="AD" clId="Web-{BE673638-27F0-2EF8-E840-318EE2AD3428}" dt="2026-04-09T01:09:44.281" v="107"/>
          <ac:spMkLst>
            <pc:docMk/>
            <pc:sldMk cId="1292467744" sldId="274"/>
            <ac:spMk id="68" creationId="{9292B87B-22D3-899B-AB2B-B74BDA52D00A}"/>
          </ac:spMkLst>
        </pc:spChg>
        <pc:picChg chg="mod">
          <ac:chgData name="Brad Steinle" userId="S::bsteinle55@kumc.edu::ea755265-66ad-4234-b460-8b94452fa522" providerId="AD" clId="Web-{BE673638-27F0-2EF8-E840-318EE2AD3428}" dt="2026-04-09T01:16:59.226" v="214" actId="1076"/>
          <ac:picMkLst>
            <pc:docMk/>
            <pc:sldMk cId="1292467744" sldId="274"/>
            <ac:picMk id="6" creationId="{39BABF9E-5E25-0603-44A9-4E2D32E89E6E}"/>
          </ac:picMkLst>
        </pc:picChg>
      </pc:sldChg>
      <pc:sldChg chg="addSp delSp modSp mod modClrScheme delDesignElem chgLayout">
        <pc:chgData name="Brad Steinle" userId="S::bsteinle55@kumc.edu::ea755265-66ad-4234-b460-8b94452fa522" providerId="AD" clId="Web-{BE673638-27F0-2EF8-E840-318EE2AD3428}" dt="2026-04-09T01:16:36.428" v="211" actId="14100"/>
        <pc:sldMkLst>
          <pc:docMk/>
          <pc:sldMk cId="1107952119" sldId="275"/>
        </pc:sldMkLst>
        <pc:spChg chg="mod ord">
          <ac:chgData name="Brad Steinle" userId="S::bsteinle55@kumc.edu::ea755265-66ad-4234-b460-8b94452fa522" providerId="AD" clId="Web-{BE673638-27F0-2EF8-E840-318EE2AD3428}" dt="2026-04-09T01:16:36.428" v="211" actId="14100"/>
          <ac:spMkLst>
            <pc:docMk/>
            <pc:sldMk cId="1107952119" sldId="275"/>
            <ac:spMk id="2" creationId="{2AD9BDEA-9A83-86E5-169E-3D5243405C0B}"/>
          </ac:spMkLst>
        </pc:spChg>
        <pc:spChg chg="mod ord">
          <ac:chgData name="Brad Steinle" userId="S::bsteinle55@kumc.edu::ea755265-66ad-4234-b460-8b94452fa522" providerId="AD" clId="Web-{BE673638-27F0-2EF8-E840-318EE2AD3428}" dt="2026-04-09T01:09:44.281" v="107"/>
          <ac:spMkLst>
            <pc:docMk/>
            <pc:sldMk cId="1107952119" sldId="275"/>
            <ac:spMk id="3" creationId="{4E6820E2-C66B-0858-6A8B-75A02D55CB7E}"/>
          </ac:spMkLst>
        </pc:spChg>
        <pc:spChg chg="add del">
          <ac:chgData name="Brad Steinle" userId="S::bsteinle55@kumc.edu::ea755265-66ad-4234-b460-8b94452fa522" providerId="AD" clId="Web-{BE673638-27F0-2EF8-E840-318EE2AD3428}" dt="2026-04-09T01:09:44.281" v="107"/>
          <ac:spMkLst>
            <pc:docMk/>
            <pc:sldMk cId="1107952119" sldId="275"/>
            <ac:spMk id="66" creationId="{30C33D93-4796-466B-CC5A-3DF269595949}"/>
          </ac:spMkLst>
        </pc:spChg>
        <pc:spChg chg="add del">
          <ac:chgData name="Brad Steinle" userId="S::bsteinle55@kumc.edu::ea755265-66ad-4234-b460-8b94452fa522" providerId="AD" clId="Web-{BE673638-27F0-2EF8-E840-318EE2AD3428}" dt="2026-04-09T01:09:44.281" v="107"/>
          <ac:spMkLst>
            <pc:docMk/>
            <pc:sldMk cId="1107952119" sldId="275"/>
            <ac:spMk id="67" creationId="{48F11B9F-8A2D-A139-9E0A-874FE641E7E5}"/>
          </ac:spMkLst>
        </pc:spChg>
        <pc:spChg chg="add del">
          <ac:chgData name="Brad Steinle" userId="S::bsteinle55@kumc.edu::ea755265-66ad-4234-b460-8b94452fa522" providerId="AD" clId="Web-{BE673638-27F0-2EF8-E840-318EE2AD3428}" dt="2026-04-09T01:09:44.281" v="107"/>
          <ac:spMkLst>
            <pc:docMk/>
            <pc:sldMk cId="1107952119" sldId="275"/>
            <ac:spMk id="68" creationId="{4DFE211A-ECB3-C96C-2F11-015A2D8E8773}"/>
          </ac:spMkLst>
        </pc:spChg>
      </pc:sldChg>
      <pc:sldChg chg="addSp delSp modSp add del replId">
        <pc:chgData name="Brad Steinle" userId="S::bsteinle55@kumc.edu::ea755265-66ad-4234-b460-8b94452fa522" providerId="AD" clId="Web-{BE673638-27F0-2EF8-E840-318EE2AD3428}" dt="2026-04-09T01:01:41.314" v="33"/>
        <pc:sldMkLst>
          <pc:docMk/>
          <pc:sldMk cId="1175660627" sldId="276"/>
        </pc:sldMkLst>
        <pc:spChg chg="add del mod">
          <ac:chgData name="Brad Steinle" userId="S::bsteinle55@kumc.edu::ea755265-66ad-4234-b460-8b94452fa522" providerId="AD" clId="Web-{BE673638-27F0-2EF8-E840-318EE2AD3428}" dt="2026-04-09T00:56:08.315" v="32"/>
          <ac:spMkLst>
            <pc:docMk/>
            <pc:sldMk cId="1175660627" sldId="276"/>
            <ac:spMk id="4" creationId="{4004A9F8-FC65-793B-71C2-838B801AFADC}"/>
          </ac:spMkLst>
        </pc:spChg>
        <pc:graphicFrameChg chg="add del mod ord modGraphic">
          <ac:chgData name="Brad Steinle" userId="S::bsteinle55@kumc.edu::ea755265-66ad-4234-b460-8b94452fa522" providerId="AD" clId="Web-{BE673638-27F0-2EF8-E840-318EE2AD3428}" dt="2026-04-09T00:56:08.315" v="32"/>
          <ac:graphicFrameMkLst>
            <pc:docMk/>
            <pc:sldMk cId="1175660627" sldId="276"/>
            <ac:graphicFrameMk id="5" creationId="{F95ECD64-850F-99CF-D03B-1485E7EBA0A3}"/>
          </ac:graphicFrameMkLst>
        </pc:graphicFrameChg>
        <pc:picChg chg="del">
          <ac:chgData name="Brad Steinle" userId="S::bsteinle55@kumc.edu::ea755265-66ad-4234-b460-8b94452fa522" providerId="AD" clId="Web-{BE673638-27F0-2EF8-E840-318EE2AD3428}" dt="2026-04-09T00:55:40.924" v="30"/>
          <ac:picMkLst>
            <pc:docMk/>
            <pc:sldMk cId="1175660627" sldId="276"/>
            <ac:picMk id="1030" creationId="{046B8F3F-404E-627A-C3F2-BB5DAD4CFDE0}"/>
          </ac:picMkLst>
        </pc:picChg>
      </pc:sldChg>
      <pc:sldChg chg="addSp delSp modSp new mod setBg">
        <pc:chgData name="Brad Steinle" userId="S::bsteinle55@kumc.edu::ea755265-66ad-4234-b460-8b94452fa522" providerId="AD" clId="Web-{BE673638-27F0-2EF8-E840-318EE2AD3428}" dt="2026-04-09T01:19:31.611" v="238"/>
        <pc:sldMkLst>
          <pc:docMk/>
          <pc:sldMk cId="3663377351" sldId="276"/>
        </pc:sldMkLst>
        <pc:spChg chg="del mod">
          <ac:chgData name="Brad Steinle" userId="S::bsteinle55@kumc.edu::ea755265-66ad-4234-b460-8b94452fa522" providerId="AD" clId="Web-{BE673638-27F0-2EF8-E840-318EE2AD3428}" dt="2026-04-09T01:19:06.720" v="235"/>
          <ac:spMkLst>
            <pc:docMk/>
            <pc:sldMk cId="3663377351" sldId="276"/>
            <ac:spMk id="2" creationId="{2792D14C-150E-9777-3D9D-4B3708CEA6E9}"/>
          </ac:spMkLst>
        </pc:spChg>
        <pc:spChg chg="add del">
          <ac:chgData name="Brad Steinle" userId="S::bsteinle55@kumc.edu::ea755265-66ad-4234-b460-8b94452fa522" providerId="AD" clId="Web-{BE673638-27F0-2EF8-E840-318EE2AD3428}" dt="2026-04-09T01:18:11.609" v="232"/>
          <ac:spMkLst>
            <pc:docMk/>
            <pc:sldMk cId="3663377351" sldId="276"/>
            <ac:spMk id="3" creationId="{5DD315D7-1B1D-B315-73AF-B4B1ACC2C76F}"/>
          </ac:spMkLst>
        </pc:spChg>
        <pc:spChg chg="add del mod">
          <ac:chgData name="Brad Steinle" userId="S::bsteinle55@kumc.edu::ea755265-66ad-4234-b460-8b94452fa522" providerId="AD" clId="Web-{BE673638-27F0-2EF8-E840-318EE2AD3428}" dt="2026-04-09T01:19:24.361" v="237"/>
          <ac:spMkLst>
            <pc:docMk/>
            <pc:sldMk cId="3663377351" sldId="276"/>
            <ac:spMk id="5" creationId="{7D4A6921-2CEA-510F-A3A5-0AD304CDF1DC}"/>
          </ac:spMkLst>
        </pc:spChg>
        <pc:spChg chg="add del">
          <ac:chgData name="Brad Steinle" userId="S::bsteinle55@kumc.edu::ea755265-66ad-4234-b460-8b94452fa522" providerId="AD" clId="Web-{BE673638-27F0-2EF8-E840-318EE2AD3428}" dt="2026-04-09T01:18:11.594" v="231"/>
          <ac:spMkLst>
            <pc:docMk/>
            <pc:sldMk cId="3663377351" sldId="276"/>
            <ac:spMk id="10" creationId="{A3363022-C969-41E9-8EB2-E4C94908C1FA}"/>
          </ac:spMkLst>
        </pc:spChg>
        <pc:spChg chg="add del">
          <ac:chgData name="Brad Steinle" userId="S::bsteinle55@kumc.edu::ea755265-66ad-4234-b460-8b94452fa522" providerId="AD" clId="Web-{BE673638-27F0-2EF8-E840-318EE2AD3428}" dt="2026-04-09T01:18:11.594" v="231"/>
          <ac:spMkLst>
            <pc:docMk/>
            <pc:sldMk cId="3663377351" sldId="276"/>
            <ac:spMk id="12" creationId="{8D1AD6B3-BE88-4CEB-BA17-790657CC4729}"/>
          </ac:spMkLst>
        </pc:spChg>
        <pc:spChg chg="add del">
          <ac:chgData name="Brad Steinle" userId="S::bsteinle55@kumc.edu::ea755265-66ad-4234-b460-8b94452fa522" providerId="AD" clId="Web-{BE673638-27F0-2EF8-E840-318EE2AD3428}" dt="2026-04-09T01:19:15.861" v="236"/>
          <ac:spMkLst>
            <pc:docMk/>
            <pc:sldMk cId="3663377351" sldId="276"/>
            <ac:spMk id="19" creationId="{65219498-D544-41AC-98FE-8F956EF66A62}"/>
          </ac:spMkLst>
        </pc:spChg>
        <pc:spChg chg="add del">
          <ac:chgData name="Brad Steinle" userId="S::bsteinle55@kumc.edu::ea755265-66ad-4234-b460-8b94452fa522" providerId="AD" clId="Web-{BE673638-27F0-2EF8-E840-318EE2AD3428}" dt="2026-04-09T01:19:15.861" v="236"/>
          <ac:spMkLst>
            <pc:docMk/>
            <pc:sldMk cId="3663377351" sldId="276"/>
            <ac:spMk id="20" creationId="{F500DBFC-17A9-4E0A-AEE2-A49F9AEEF0FD}"/>
          </ac:spMkLst>
        </pc:spChg>
        <pc:spChg chg="add del">
          <ac:chgData name="Brad Steinle" userId="S::bsteinle55@kumc.edu::ea755265-66ad-4234-b460-8b94452fa522" providerId="AD" clId="Web-{BE673638-27F0-2EF8-E840-318EE2AD3428}" dt="2026-04-09T01:19:31.611" v="238"/>
          <ac:spMkLst>
            <pc:docMk/>
            <pc:sldMk cId="3663377351" sldId="276"/>
            <ac:spMk id="27" creationId="{A3363022-C969-41E9-8EB2-E4C94908C1FA}"/>
          </ac:spMkLst>
        </pc:spChg>
        <pc:spChg chg="add del">
          <ac:chgData name="Brad Steinle" userId="S::bsteinle55@kumc.edu::ea755265-66ad-4234-b460-8b94452fa522" providerId="AD" clId="Web-{BE673638-27F0-2EF8-E840-318EE2AD3428}" dt="2026-04-09T01:19:31.611" v="238"/>
          <ac:spMkLst>
            <pc:docMk/>
            <pc:sldMk cId="3663377351" sldId="276"/>
            <ac:spMk id="29" creationId="{8D1AD6B3-BE88-4CEB-BA17-790657CC4729}"/>
          </ac:spMkLst>
        </pc:spChg>
        <pc:spChg chg="add">
          <ac:chgData name="Brad Steinle" userId="S::bsteinle55@kumc.edu::ea755265-66ad-4234-b460-8b94452fa522" providerId="AD" clId="Web-{BE673638-27F0-2EF8-E840-318EE2AD3428}" dt="2026-04-09T01:19:31.611" v="238"/>
          <ac:spMkLst>
            <pc:docMk/>
            <pc:sldMk cId="3663377351" sldId="276"/>
            <ac:spMk id="39" creationId="{C7F55EAC-550A-4BDD-9099-3F20B8FA0EBC}"/>
          </ac:spMkLst>
        </pc:spChg>
        <pc:spChg chg="add">
          <ac:chgData name="Brad Steinle" userId="S::bsteinle55@kumc.edu::ea755265-66ad-4234-b460-8b94452fa522" providerId="AD" clId="Web-{BE673638-27F0-2EF8-E840-318EE2AD3428}" dt="2026-04-09T01:19:31.611" v="238"/>
          <ac:spMkLst>
            <pc:docMk/>
            <pc:sldMk cId="3663377351" sldId="276"/>
            <ac:spMk id="41" creationId="{DC4F5A5F-493F-49AE-89B6-D5AF5EBC8B0E}"/>
          </ac:spMkLst>
        </pc:spChg>
        <pc:grpChg chg="add del">
          <ac:chgData name="Brad Steinle" userId="S::bsteinle55@kumc.edu::ea755265-66ad-4234-b460-8b94452fa522" providerId="AD" clId="Web-{BE673638-27F0-2EF8-E840-318EE2AD3428}" dt="2026-04-09T01:18:11.594" v="231"/>
          <ac:grpSpMkLst>
            <pc:docMk/>
            <pc:sldMk cId="3663377351" sldId="276"/>
            <ac:grpSpMk id="14" creationId="{89D1390B-7E13-4B4F-9CB2-391063412E54}"/>
          </ac:grpSpMkLst>
        </pc:grpChg>
        <pc:grpChg chg="add del">
          <ac:chgData name="Brad Steinle" userId="S::bsteinle55@kumc.edu::ea755265-66ad-4234-b460-8b94452fa522" providerId="AD" clId="Web-{BE673638-27F0-2EF8-E840-318EE2AD3428}" dt="2026-04-09T01:19:15.861" v="236"/>
          <ac:grpSpMkLst>
            <pc:docMk/>
            <pc:sldMk cId="3663377351" sldId="276"/>
            <ac:grpSpMk id="21" creationId="{D74613BB-817C-4C4F-8A24-4936F2F064C0}"/>
          </ac:grpSpMkLst>
        </pc:grpChg>
        <pc:grpChg chg="add del">
          <ac:chgData name="Brad Steinle" userId="S::bsteinle55@kumc.edu::ea755265-66ad-4234-b460-8b94452fa522" providerId="AD" clId="Web-{BE673638-27F0-2EF8-E840-318EE2AD3428}" dt="2026-04-09T01:19:31.611" v="238"/>
          <ac:grpSpMkLst>
            <pc:docMk/>
            <pc:sldMk cId="3663377351" sldId="276"/>
            <ac:grpSpMk id="31" creationId="{89D1390B-7E13-4B4F-9CB2-391063412E54}"/>
          </ac:grpSpMkLst>
        </pc:grpChg>
        <pc:picChg chg="add del">
          <ac:chgData name="Brad Steinle" userId="S::bsteinle55@kumc.edu::ea755265-66ad-4234-b460-8b94452fa522" providerId="AD" clId="Web-{BE673638-27F0-2EF8-E840-318EE2AD3428}" dt="2026-04-09T01:18:11.594" v="231"/>
          <ac:picMkLst>
            <pc:docMk/>
            <pc:sldMk cId="3663377351" sldId="276"/>
            <ac:picMk id="7" creationId="{65498FDB-B89D-4829-078B-49FFCC3441A6}"/>
          </ac:picMkLst>
        </pc:picChg>
        <pc:picChg chg="add mod ord">
          <ac:chgData name="Brad Steinle" userId="S::bsteinle55@kumc.edu::ea755265-66ad-4234-b460-8b94452fa522" providerId="AD" clId="Web-{BE673638-27F0-2EF8-E840-318EE2AD3428}" dt="2026-04-09T01:19:31.611" v="238"/>
          <ac:picMkLst>
            <pc:docMk/>
            <pc:sldMk cId="3663377351" sldId="276"/>
            <ac:picMk id="22" creationId="{F6307B42-2048-3803-CFE9-160BA1F64C04}"/>
          </ac:picMkLst>
        </pc:picChg>
      </pc:sldChg>
      <pc:sldMasterChg chg="add del addSldLayout delSldLayout">
        <pc:chgData name="Brad Steinle" userId="S::bsteinle55@kumc.edu::ea755265-66ad-4234-b460-8b94452fa522" providerId="AD" clId="Web-{BE673638-27F0-2EF8-E840-318EE2AD3428}" dt="2026-04-09T01:09:44.281" v="107"/>
        <pc:sldMasterMkLst>
          <pc:docMk/>
          <pc:sldMasterMk cId="630451087" sldId="2147483648"/>
        </pc:sldMasterMkLst>
        <pc:sldLayoutChg chg="add del">
          <pc:chgData name="Brad Steinle" userId="S::bsteinle55@kumc.edu::ea755265-66ad-4234-b460-8b94452fa522" providerId="AD" clId="Web-{BE673638-27F0-2EF8-E840-318EE2AD3428}" dt="2026-04-09T01:09:44.281" v="107"/>
          <pc:sldLayoutMkLst>
            <pc:docMk/>
            <pc:sldMasterMk cId="630451087" sldId="2147483648"/>
            <pc:sldLayoutMk cId="3531079248" sldId="2147483649"/>
          </pc:sldLayoutMkLst>
        </pc:sldLayoutChg>
        <pc:sldLayoutChg chg="add del">
          <pc:chgData name="Brad Steinle" userId="S::bsteinle55@kumc.edu::ea755265-66ad-4234-b460-8b94452fa522" providerId="AD" clId="Web-{BE673638-27F0-2EF8-E840-318EE2AD3428}" dt="2026-04-09T01:09:44.281" v="107"/>
          <pc:sldLayoutMkLst>
            <pc:docMk/>
            <pc:sldMasterMk cId="630451087" sldId="2147483648"/>
            <pc:sldLayoutMk cId="119859258" sldId="2147483650"/>
          </pc:sldLayoutMkLst>
        </pc:sldLayoutChg>
        <pc:sldLayoutChg chg="add del">
          <pc:chgData name="Brad Steinle" userId="S::bsteinle55@kumc.edu::ea755265-66ad-4234-b460-8b94452fa522" providerId="AD" clId="Web-{BE673638-27F0-2EF8-E840-318EE2AD3428}" dt="2026-04-09T01:09:44.281" v="107"/>
          <pc:sldLayoutMkLst>
            <pc:docMk/>
            <pc:sldMasterMk cId="630451087" sldId="2147483648"/>
            <pc:sldLayoutMk cId="1095260095" sldId="2147483651"/>
          </pc:sldLayoutMkLst>
        </pc:sldLayoutChg>
        <pc:sldLayoutChg chg="add del">
          <pc:chgData name="Brad Steinle" userId="S::bsteinle55@kumc.edu::ea755265-66ad-4234-b460-8b94452fa522" providerId="AD" clId="Web-{BE673638-27F0-2EF8-E840-318EE2AD3428}" dt="2026-04-09T01:09:44.281" v="107"/>
          <pc:sldLayoutMkLst>
            <pc:docMk/>
            <pc:sldMasterMk cId="630451087" sldId="2147483648"/>
            <pc:sldLayoutMk cId="4205690652" sldId="2147483652"/>
          </pc:sldLayoutMkLst>
        </pc:sldLayoutChg>
        <pc:sldLayoutChg chg="add del">
          <pc:chgData name="Brad Steinle" userId="S::bsteinle55@kumc.edu::ea755265-66ad-4234-b460-8b94452fa522" providerId="AD" clId="Web-{BE673638-27F0-2EF8-E840-318EE2AD3428}" dt="2026-04-09T01:09:44.281" v="107"/>
          <pc:sldLayoutMkLst>
            <pc:docMk/>
            <pc:sldMasterMk cId="630451087" sldId="2147483648"/>
            <pc:sldLayoutMk cId="3757076962" sldId="2147483653"/>
          </pc:sldLayoutMkLst>
        </pc:sldLayoutChg>
        <pc:sldLayoutChg chg="add del">
          <pc:chgData name="Brad Steinle" userId="S::bsteinle55@kumc.edu::ea755265-66ad-4234-b460-8b94452fa522" providerId="AD" clId="Web-{BE673638-27F0-2EF8-E840-318EE2AD3428}" dt="2026-04-09T01:09:44.281" v="107"/>
          <pc:sldLayoutMkLst>
            <pc:docMk/>
            <pc:sldMasterMk cId="630451087" sldId="2147483648"/>
            <pc:sldLayoutMk cId="2068570689" sldId="2147483654"/>
          </pc:sldLayoutMkLst>
        </pc:sldLayoutChg>
        <pc:sldLayoutChg chg="add del">
          <pc:chgData name="Brad Steinle" userId="S::bsteinle55@kumc.edu::ea755265-66ad-4234-b460-8b94452fa522" providerId="AD" clId="Web-{BE673638-27F0-2EF8-E840-318EE2AD3428}" dt="2026-04-09T01:09:44.281" v="107"/>
          <pc:sldLayoutMkLst>
            <pc:docMk/>
            <pc:sldMasterMk cId="630451087" sldId="2147483648"/>
            <pc:sldLayoutMk cId="514693127" sldId="2147483655"/>
          </pc:sldLayoutMkLst>
        </pc:sldLayoutChg>
        <pc:sldLayoutChg chg="add del">
          <pc:chgData name="Brad Steinle" userId="S::bsteinle55@kumc.edu::ea755265-66ad-4234-b460-8b94452fa522" providerId="AD" clId="Web-{BE673638-27F0-2EF8-E840-318EE2AD3428}" dt="2026-04-09T01:09:44.281" v="107"/>
          <pc:sldLayoutMkLst>
            <pc:docMk/>
            <pc:sldMasterMk cId="630451087" sldId="2147483648"/>
            <pc:sldLayoutMk cId="1228377225" sldId="2147483656"/>
          </pc:sldLayoutMkLst>
        </pc:sldLayoutChg>
        <pc:sldLayoutChg chg="add del">
          <pc:chgData name="Brad Steinle" userId="S::bsteinle55@kumc.edu::ea755265-66ad-4234-b460-8b94452fa522" providerId="AD" clId="Web-{BE673638-27F0-2EF8-E840-318EE2AD3428}" dt="2026-04-09T01:09:44.281" v="107"/>
          <pc:sldLayoutMkLst>
            <pc:docMk/>
            <pc:sldMasterMk cId="630451087" sldId="2147483648"/>
            <pc:sldLayoutMk cId="1594201890" sldId="2147483657"/>
          </pc:sldLayoutMkLst>
        </pc:sldLayoutChg>
        <pc:sldLayoutChg chg="add del">
          <pc:chgData name="Brad Steinle" userId="S::bsteinle55@kumc.edu::ea755265-66ad-4234-b460-8b94452fa522" providerId="AD" clId="Web-{BE673638-27F0-2EF8-E840-318EE2AD3428}" dt="2026-04-09T01:09:44.281" v="107"/>
          <pc:sldLayoutMkLst>
            <pc:docMk/>
            <pc:sldMasterMk cId="630451087" sldId="2147483648"/>
            <pc:sldLayoutMk cId="3684547100" sldId="2147483658"/>
          </pc:sldLayoutMkLst>
        </pc:sldLayoutChg>
        <pc:sldLayoutChg chg="add del">
          <pc:chgData name="Brad Steinle" userId="S::bsteinle55@kumc.edu::ea755265-66ad-4234-b460-8b94452fa522" providerId="AD" clId="Web-{BE673638-27F0-2EF8-E840-318EE2AD3428}" dt="2026-04-09T01:09:44.281" v="107"/>
          <pc:sldLayoutMkLst>
            <pc:docMk/>
            <pc:sldMasterMk cId="630451087" sldId="2147483648"/>
            <pc:sldLayoutMk cId="4072843566" sldId="2147483659"/>
          </pc:sldLayoutMkLst>
        </pc:sldLayoutChg>
      </pc:sldMasterChg>
      <pc:sldMasterChg chg="add del addSldLayout delSldLayout modSldLayout">
        <pc:chgData name="Brad Steinle" userId="S::bsteinle55@kumc.edu::ea755265-66ad-4234-b460-8b94452fa522" providerId="AD" clId="Web-{BE673638-27F0-2EF8-E840-318EE2AD3428}" dt="2026-04-09T01:09:44.281" v="107"/>
        <pc:sldMasterMkLst>
          <pc:docMk/>
          <pc:sldMasterMk cId="2488938363" sldId="2147483660"/>
        </pc:sldMasterMkLst>
        <pc:sldLayoutChg chg="add del mod replId">
          <pc:chgData name="Brad Steinle" userId="S::bsteinle55@kumc.edu::ea755265-66ad-4234-b460-8b94452fa522" providerId="AD" clId="Web-{BE673638-27F0-2EF8-E840-318EE2AD3428}" dt="2026-04-09T01:09:44.281" v="107"/>
          <pc:sldLayoutMkLst>
            <pc:docMk/>
            <pc:sldMasterMk cId="2488938363" sldId="2147483660"/>
            <pc:sldLayoutMk cId="626861322" sldId="2147483661"/>
          </pc:sldLayoutMkLst>
        </pc:sldLayoutChg>
        <pc:sldLayoutChg chg="add del mod replId">
          <pc:chgData name="Brad Steinle" userId="S::bsteinle55@kumc.edu::ea755265-66ad-4234-b460-8b94452fa522" providerId="AD" clId="Web-{BE673638-27F0-2EF8-E840-318EE2AD3428}" dt="2026-04-09T01:09:44.281" v="107"/>
          <pc:sldLayoutMkLst>
            <pc:docMk/>
            <pc:sldMasterMk cId="2488938363" sldId="2147483660"/>
            <pc:sldLayoutMk cId="3202610128" sldId="2147483662"/>
          </pc:sldLayoutMkLst>
        </pc:sldLayoutChg>
        <pc:sldLayoutChg chg="add del mod replId">
          <pc:chgData name="Brad Steinle" userId="S::bsteinle55@kumc.edu::ea755265-66ad-4234-b460-8b94452fa522" providerId="AD" clId="Web-{BE673638-27F0-2EF8-E840-318EE2AD3428}" dt="2026-04-09T01:09:44.281" v="107"/>
          <pc:sldLayoutMkLst>
            <pc:docMk/>
            <pc:sldMasterMk cId="2488938363" sldId="2147483660"/>
            <pc:sldLayoutMk cId="1424445438" sldId="2147483663"/>
          </pc:sldLayoutMkLst>
        </pc:sldLayoutChg>
        <pc:sldLayoutChg chg="add del mod replId">
          <pc:chgData name="Brad Steinle" userId="S::bsteinle55@kumc.edu::ea755265-66ad-4234-b460-8b94452fa522" providerId="AD" clId="Web-{BE673638-27F0-2EF8-E840-318EE2AD3428}" dt="2026-04-09T01:09:44.281" v="107"/>
          <pc:sldLayoutMkLst>
            <pc:docMk/>
            <pc:sldMasterMk cId="2488938363" sldId="2147483660"/>
            <pc:sldLayoutMk cId="2924067339" sldId="2147483664"/>
          </pc:sldLayoutMkLst>
        </pc:sldLayoutChg>
        <pc:sldLayoutChg chg="add del mod replId">
          <pc:chgData name="Brad Steinle" userId="S::bsteinle55@kumc.edu::ea755265-66ad-4234-b460-8b94452fa522" providerId="AD" clId="Web-{BE673638-27F0-2EF8-E840-318EE2AD3428}" dt="2026-04-09T01:09:44.281" v="107"/>
          <pc:sldLayoutMkLst>
            <pc:docMk/>
            <pc:sldMasterMk cId="2488938363" sldId="2147483660"/>
            <pc:sldLayoutMk cId="3878521566" sldId="2147483665"/>
          </pc:sldLayoutMkLst>
        </pc:sldLayoutChg>
        <pc:sldLayoutChg chg="add del mod replId">
          <pc:chgData name="Brad Steinle" userId="S::bsteinle55@kumc.edu::ea755265-66ad-4234-b460-8b94452fa522" providerId="AD" clId="Web-{BE673638-27F0-2EF8-E840-318EE2AD3428}" dt="2026-04-09T01:09:44.281" v="107"/>
          <pc:sldLayoutMkLst>
            <pc:docMk/>
            <pc:sldMasterMk cId="2488938363" sldId="2147483660"/>
            <pc:sldLayoutMk cId="2847370015" sldId="2147483666"/>
          </pc:sldLayoutMkLst>
        </pc:sldLayoutChg>
        <pc:sldLayoutChg chg="add del mod replId">
          <pc:chgData name="Brad Steinle" userId="S::bsteinle55@kumc.edu::ea755265-66ad-4234-b460-8b94452fa522" providerId="AD" clId="Web-{BE673638-27F0-2EF8-E840-318EE2AD3428}" dt="2026-04-09T01:09:44.281" v="107"/>
          <pc:sldLayoutMkLst>
            <pc:docMk/>
            <pc:sldMasterMk cId="2488938363" sldId="2147483660"/>
            <pc:sldLayoutMk cId="4208749573" sldId="2147483667"/>
          </pc:sldLayoutMkLst>
        </pc:sldLayoutChg>
        <pc:sldLayoutChg chg="add del mod replId">
          <pc:chgData name="Brad Steinle" userId="S::bsteinle55@kumc.edu::ea755265-66ad-4234-b460-8b94452fa522" providerId="AD" clId="Web-{BE673638-27F0-2EF8-E840-318EE2AD3428}" dt="2026-04-09T01:09:44.281" v="107"/>
          <pc:sldLayoutMkLst>
            <pc:docMk/>
            <pc:sldMasterMk cId="2488938363" sldId="2147483660"/>
            <pc:sldLayoutMk cId="2773653885" sldId="2147483668"/>
          </pc:sldLayoutMkLst>
        </pc:sldLayoutChg>
        <pc:sldLayoutChg chg="add del mod replId">
          <pc:chgData name="Brad Steinle" userId="S::bsteinle55@kumc.edu::ea755265-66ad-4234-b460-8b94452fa522" providerId="AD" clId="Web-{BE673638-27F0-2EF8-E840-318EE2AD3428}" dt="2026-04-09T01:09:44.281" v="107"/>
          <pc:sldLayoutMkLst>
            <pc:docMk/>
            <pc:sldMasterMk cId="2488938363" sldId="2147483660"/>
            <pc:sldLayoutMk cId="1236083103" sldId="2147483669"/>
          </pc:sldLayoutMkLst>
        </pc:sldLayoutChg>
        <pc:sldLayoutChg chg="add del mod replId">
          <pc:chgData name="Brad Steinle" userId="S::bsteinle55@kumc.edu::ea755265-66ad-4234-b460-8b94452fa522" providerId="AD" clId="Web-{BE673638-27F0-2EF8-E840-318EE2AD3428}" dt="2026-04-09T01:09:44.281" v="107"/>
          <pc:sldLayoutMkLst>
            <pc:docMk/>
            <pc:sldMasterMk cId="2488938363" sldId="2147483660"/>
            <pc:sldLayoutMk cId="1520358880" sldId="2147483670"/>
          </pc:sldLayoutMkLst>
        </pc:sldLayoutChg>
        <pc:sldLayoutChg chg="add del mod replId">
          <pc:chgData name="Brad Steinle" userId="S::bsteinle55@kumc.edu::ea755265-66ad-4234-b460-8b94452fa522" providerId="AD" clId="Web-{BE673638-27F0-2EF8-E840-318EE2AD3428}" dt="2026-04-09T01:09:44.281" v="107"/>
          <pc:sldLayoutMkLst>
            <pc:docMk/>
            <pc:sldMasterMk cId="2488938363" sldId="2147483660"/>
            <pc:sldLayoutMk cId="2944463477" sldId="2147483671"/>
          </pc:sldLayoutMkLst>
        </pc:sldLayoutChg>
      </pc:sldMasterChg>
      <pc:sldMasterChg chg="add del addSldLayout delSldLayout modSldLayout">
        <pc:chgData name="Brad Steinle" userId="S::bsteinle55@kumc.edu::ea755265-66ad-4234-b460-8b94452fa522" providerId="AD" clId="Web-{BE673638-27F0-2EF8-E840-318EE2AD3428}" dt="2026-04-09T01:09:43.484" v="106"/>
        <pc:sldMasterMkLst>
          <pc:docMk/>
          <pc:sldMasterMk cId="67538541" sldId="2147483672"/>
        </pc:sldMasterMkLst>
        <pc:sldLayoutChg chg="add del mod replId">
          <pc:chgData name="Brad Steinle" userId="S::bsteinle55@kumc.edu::ea755265-66ad-4234-b460-8b94452fa522" providerId="AD" clId="Web-{BE673638-27F0-2EF8-E840-318EE2AD3428}" dt="2026-04-09T01:09:43.484" v="106"/>
          <pc:sldLayoutMkLst>
            <pc:docMk/>
            <pc:sldMasterMk cId="67538541" sldId="2147483672"/>
            <pc:sldLayoutMk cId="2666020623" sldId="2147483673"/>
          </pc:sldLayoutMkLst>
        </pc:sldLayoutChg>
        <pc:sldLayoutChg chg="add del mod replId">
          <pc:chgData name="Brad Steinle" userId="S::bsteinle55@kumc.edu::ea755265-66ad-4234-b460-8b94452fa522" providerId="AD" clId="Web-{BE673638-27F0-2EF8-E840-318EE2AD3428}" dt="2026-04-09T01:09:43.484" v="106"/>
          <pc:sldLayoutMkLst>
            <pc:docMk/>
            <pc:sldMasterMk cId="67538541" sldId="2147483672"/>
            <pc:sldLayoutMk cId="3864556679" sldId="2147483674"/>
          </pc:sldLayoutMkLst>
        </pc:sldLayoutChg>
        <pc:sldLayoutChg chg="add del mod replId">
          <pc:chgData name="Brad Steinle" userId="S::bsteinle55@kumc.edu::ea755265-66ad-4234-b460-8b94452fa522" providerId="AD" clId="Web-{BE673638-27F0-2EF8-E840-318EE2AD3428}" dt="2026-04-09T01:09:43.484" v="106"/>
          <pc:sldLayoutMkLst>
            <pc:docMk/>
            <pc:sldMasterMk cId="67538541" sldId="2147483672"/>
            <pc:sldLayoutMk cId="1254975143" sldId="2147483675"/>
          </pc:sldLayoutMkLst>
        </pc:sldLayoutChg>
        <pc:sldLayoutChg chg="add del mod replId">
          <pc:chgData name="Brad Steinle" userId="S::bsteinle55@kumc.edu::ea755265-66ad-4234-b460-8b94452fa522" providerId="AD" clId="Web-{BE673638-27F0-2EF8-E840-318EE2AD3428}" dt="2026-04-09T01:09:43.484" v="106"/>
          <pc:sldLayoutMkLst>
            <pc:docMk/>
            <pc:sldMasterMk cId="67538541" sldId="2147483672"/>
            <pc:sldLayoutMk cId="3422330226" sldId="2147483676"/>
          </pc:sldLayoutMkLst>
        </pc:sldLayoutChg>
        <pc:sldLayoutChg chg="add del mod replId">
          <pc:chgData name="Brad Steinle" userId="S::bsteinle55@kumc.edu::ea755265-66ad-4234-b460-8b94452fa522" providerId="AD" clId="Web-{BE673638-27F0-2EF8-E840-318EE2AD3428}" dt="2026-04-09T01:09:43.484" v="106"/>
          <pc:sldLayoutMkLst>
            <pc:docMk/>
            <pc:sldMasterMk cId="67538541" sldId="2147483672"/>
            <pc:sldLayoutMk cId="2982412091" sldId="2147483677"/>
          </pc:sldLayoutMkLst>
        </pc:sldLayoutChg>
        <pc:sldLayoutChg chg="add del mod replId">
          <pc:chgData name="Brad Steinle" userId="S::bsteinle55@kumc.edu::ea755265-66ad-4234-b460-8b94452fa522" providerId="AD" clId="Web-{BE673638-27F0-2EF8-E840-318EE2AD3428}" dt="2026-04-09T01:09:43.484" v="106"/>
          <pc:sldLayoutMkLst>
            <pc:docMk/>
            <pc:sldMasterMk cId="67538541" sldId="2147483672"/>
            <pc:sldLayoutMk cId="3128675521" sldId="2147483678"/>
          </pc:sldLayoutMkLst>
        </pc:sldLayoutChg>
        <pc:sldLayoutChg chg="add del mod replId">
          <pc:chgData name="Brad Steinle" userId="S::bsteinle55@kumc.edu::ea755265-66ad-4234-b460-8b94452fa522" providerId="AD" clId="Web-{BE673638-27F0-2EF8-E840-318EE2AD3428}" dt="2026-04-09T01:09:43.484" v="106"/>
          <pc:sldLayoutMkLst>
            <pc:docMk/>
            <pc:sldMasterMk cId="67538541" sldId="2147483672"/>
            <pc:sldLayoutMk cId="381163486" sldId="2147483679"/>
          </pc:sldLayoutMkLst>
        </pc:sldLayoutChg>
        <pc:sldLayoutChg chg="add del mod replId">
          <pc:chgData name="Brad Steinle" userId="S::bsteinle55@kumc.edu::ea755265-66ad-4234-b460-8b94452fa522" providerId="AD" clId="Web-{BE673638-27F0-2EF8-E840-318EE2AD3428}" dt="2026-04-09T01:09:43.484" v="106"/>
          <pc:sldLayoutMkLst>
            <pc:docMk/>
            <pc:sldMasterMk cId="67538541" sldId="2147483672"/>
            <pc:sldLayoutMk cId="2607305020" sldId="2147483680"/>
          </pc:sldLayoutMkLst>
        </pc:sldLayoutChg>
        <pc:sldLayoutChg chg="add del mod replId">
          <pc:chgData name="Brad Steinle" userId="S::bsteinle55@kumc.edu::ea755265-66ad-4234-b460-8b94452fa522" providerId="AD" clId="Web-{BE673638-27F0-2EF8-E840-318EE2AD3428}" dt="2026-04-09T01:09:43.484" v="106"/>
          <pc:sldLayoutMkLst>
            <pc:docMk/>
            <pc:sldMasterMk cId="67538541" sldId="2147483672"/>
            <pc:sldLayoutMk cId="3612347568" sldId="2147483681"/>
          </pc:sldLayoutMkLst>
        </pc:sldLayoutChg>
        <pc:sldLayoutChg chg="add del mod replId">
          <pc:chgData name="Brad Steinle" userId="S::bsteinle55@kumc.edu::ea755265-66ad-4234-b460-8b94452fa522" providerId="AD" clId="Web-{BE673638-27F0-2EF8-E840-318EE2AD3428}" dt="2026-04-09T01:09:43.484" v="106"/>
          <pc:sldLayoutMkLst>
            <pc:docMk/>
            <pc:sldMasterMk cId="67538541" sldId="2147483672"/>
            <pc:sldLayoutMk cId="825689554" sldId="2147483682"/>
          </pc:sldLayoutMkLst>
        </pc:sldLayoutChg>
        <pc:sldLayoutChg chg="add del mod replId">
          <pc:chgData name="Brad Steinle" userId="S::bsteinle55@kumc.edu::ea755265-66ad-4234-b460-8b94452fa522" providerId="AD" clId="Web-{BE673638-27F0-2EF8-E840-318EE2AD3428}" dt="2026-04-09T01:09:43.484" v="106"/>
          <pc:sldLayoutMkLst>
            <pc:docMk/>
            <pc:sldMasterMk cId="67538541" sldId="2147483672"/>
            <pc:sldLayoutMk cId="1874486274" sldId="2147483683"/>
          </pc:sldLayoutMkLst>
        </pc:sldLayoutChg>
      </pc:sldMasterChg>
      <pc:sldMasterChg chg="add del addSldLayout delSldLayout modSldLayout">
        <pc:chgData name="Brad Steinle" userId="S::bsteinle55@kumc.edu::ea755265-66ad-4234-b460-8b94452fa522" providerId="AD" clId="Web-{BE673638-27F0-2EF8-E840-318EE2AD3428}" dt="2026-04-09T01:09:41.186" v="105"/>
        <pc:sldMasterMkLst>
          <pc:docMk/>
          <pc:sldMasterMk cId="1332343024" sldId="2147483684"/>
        </pc:sldMasterMkLst>
        <pc:sldLayoutChg chg="add del mod replId">
          <pc:chgData name="Brad Steinle" userId="S::bsteinle55@kumc.edu::ea755265-66ad-4234-b460-8b94452fa522" providerId="AD" clId="Web-{BE673638-27F0-2EF8-E840-318EE2AD3428}" dt="2026-04-09T01:09:41.186" v="105"/>
          <pc:sldLayoutMkLst>
            <pc:docMk/>
            <pc:sldMasterMk cId="1332343024" sldId="2147483684"/>
            <pc:sldLayoutMk cId="3233838408" sldId="2147483685"/>
          </pc:sldLayoutMkLst>
        </pc:sldLayoutChg>
        <pc:sldLayoutChg chg="add del mod replId">
          <pc:chgData name="Brad Steinle" userId="S::bsteinle55@kumc.edu::ea755265-66ad-4234-b460-8b94452fa522" providerId="AD" clId="Web-{BE673638-27F0-2EF8-E840-318EE2AD3428}" dt="2026-04-09T01:09:41.186" v="105"/>
          <pc:sldLayoutMkLst>
            <pc:docMk/>
            <pc:sldMasterMk cId="1332343024" sldId="2147483684"/>
            <pc:sldLayoutMk cId="1762038798" sldId="2147483686"/>
          </pc:sldLayoutMkLst>
        </pc:sldLayoutChg>
        <pc:sldLayoutChg chg="add del mod replId">
          <pc:chgData name="Brad Steinle" userId="S::bsteinle55@kumc.edu::ea755265-66ad-4234-b460-8b94452fa522" providerId="AD" clId="Web-{BE673638-27F0-2EF8-E840-318EE2AD3428}" dt="2026-04-09T01:09:41.186" v="105"/>
          <pc:sldLayoutMkLst>
            <pc:docMk/>
            <pc:sldMasterMk cId="1332343024" sldId="2147483684"/>
            <pc:sldLayoutMk cId="1928953462" sldId="2147483687"/>
          </pc:sldLayoutMkLst>
        </pc:sldLayoutChg>
        <pc:sldLayoutChg chg="add del mod replId">
          <pc:chgData name="Brad Steinle" userId="S::bsteinle55@kumc.edu::ea755265-66ad-4234-b460-8b94452fa522" providerId="AD" clId="Web-{BE673638-27F0-2EF8-E840-318EE2AD3428}" dt="2026-04-09T01:09:41.186" v="105"/>
          <pc:sldLayoutMkLst>
            <pc:docMk/>
            <pc:sldMasterMk cId="1332343024" sldId="2147483684"/>
            <pc:sldLayoutMk cId="107671937" sldId="2147483688"/>
          </pc:sldLayoutMkLst>
        </pc:sldLayoutChg>
        <pc:sldLayoutChg chg="add del mod replId">
          <pc:chgData name="Brad Steinle" userId="S::bsteinle55@kumc.edu::ea755265-66ad-4234-b460-8b94452fa522" providerId="AD" clId="Web-{BE673638-27F0-2EF8-E840-318EE2AD3428}" dt="2026-04-09T01:09:41.186" v="105"/>
          <pc:sldLayoutMkLst>
            <pc:docMk/>
            <pc:sldMasterMk cId="1332343024" sldId="2147483684"/>
            <pc:sldLayoutMk cId="1191417185" sldId="2147483689"/>
          </pc:sldLayoutMkLst>
        </pc:sldLayoutChg>
        <pc:sldLayoutChg chg="add del mod replId">
          <pc:chgData name="Brad Steinle" userId="S::bsteinle55@kumc.edu::ea755265-66ad-4234-b460-8b94452fa522" providerId="AD" clId="Web-{BE673638-27F0-2EF8-E840-318EE2AD3428}" dt="2026-04-09T01:09:41.186" v="105"/>
          <pc:sldLayoutMkLst>
            <pc:docMk/>
            <pc:sldMasterMk cId="1332343024" sldId="2147483684"/>
            <pc:sldLayoutMk cId="2423715600" sldId="2147483690"/>
          </pc:sldLayoutMkLst>
        </pc:sldLayoutChg>
        <pc:sldLayoutChg chg="add del mod replId">
          <pc:chgData name="Brad Steinle" userId="S::bsteinle55@kumc.edu::ea755265-66ad-4234-b460-8b94452fa522" providerId="AD" clId="Web-{BE673638-27F0-2EF8-E840-318EE2AD3428}" dt="2026-04-09T01:09:41.186" v="105"/>
          <pc:sldLayoutMkLst>
            <pc:docMk/>
            <pc:sldMasterMk cId="1332343024" sldId="2147483684"/>
            <pc:sldLayoutMk cId="2613606450" sldId="2147483691"/>
          </pc:sldLayoutMkLst>
        </pc:sldLayoutChg>
        <pc:sldLayoutChg chg="add del mod replId">
          <pc:chgData name="Brad Steinle" userId="S::bsteinle55@kumc.edu::ea755265-66ad-4234-b460-8b94452fa522" providerId="AD" clId="Web-{BE673638-27F0-2EF8-E840-318EE2AD3428}" dt="2026-04-09T01:09:41.186" v="105"/>
          <pc:sldLayoutMkLst>
            <pc:docMk/>
            <pc:sldMasterMk cId="1332343024" sldId="2147483684"/>
            <pc:sldLayoutMk cId="3359399989" sldId="2147483692"/>
          </pc:sldLayoutMkLst>
        </pc:sldLayoutChg>
        <pc:sldLayoutChg chg="add del mod replId">
          <pc:chgData name="Brad Steinle" userId="S::bsteinle55@kumc.edu::ea755265-66ad-4234-b460-8b94452fa522" providerId="AD" clId="Web-{BE673638-27F0-2EF8-E840-318EE2AD3428}" dt="2026-04-09T01:09:41.186" v="105"/>
          <pc:sldLayoutMkLst>
            <pc:docMk/>
            <pc:sldMasterMk cId="1332343024" sldId="2147483684"/>
            <pc:sldLayoutMk cId="2429786611" sldId="2147483693"/>
          </pc:sldLayoutMkLst>
        </pc:sldLayoutChg>
        <pc:sldLayoutChg chg="add del mod replId">
          <pc:chgData name="Brad Steinle" userId="S::bsteinle55@kumc.edu::ea755265-66ad-4234-b460-8b94452fa522" providerId="AD" clId="Web-{BE673638-27F0-2EF8-E840-318EE2AD3428}" dt="2026-04-09T01:09:41.186" v="105"/>
          <pc:sldLayoutMkLst>
            <pc:docMk/>
            <pc:sldMasterMk cId="1332343024" sldId="2147483684"/>
            <pc:sldLayoutMk cId="2914049987" sldId="2147483694"/>
          </pc:sldLayoutMkLst>
        </pc:sldLayoutChg>
        <pc:sldLayoutChg chg="add del mod replId">
          <pc:chgData name="Brad Steinle" userId="S::bsteinle55@kumc.edu::ea755265-66ad-4234-b460-8b94452fa522" providerId="AD" clId="Web-{BE673638-27F0-2EF8-E840-318EE2AD3428}" dt="2026-04-09T01:09:41.186" v="105"/>
          <pc:sldLayoutMkLst>
            <pc:docMk/>
            <pc:sldMasterMk cId="1332343024" sldId="2147483684"/>
            <pc:sldLayoutMk cId="1712465321" sldId="2147483695"/>
          </pc:sldLayoutMkLst>
        </pc:sldLayoutChg>
      </pc:sldMasterChg>
    </pc:docChg>
  </pc:docChgLst>
  <pc:docChgLst>
    <pc:chgData name="Brad Steinle" userId="S::bsteinle55@kumc.edu::ea755265-66ad-4234-b460-8b94452fa522" providerId="AD" clId="Web-{F666A99B-9A04-DB5E-A843-4B6A0B65BE91}"/>
    <pc:docChg chg="addSld modSld">
      <pc:chgData name="Brad Steinle" userId="S::bsteinle55@kumc.edu::ea755265-66ad-4234-b460-8b94452fa522" providerId="AD" clId="Web-{F666A99B-9A04-DB5E-A843-4B6A0B65BE91}" dt="2026-04-07T02:04:31.080" v="152"/>
      <pc:docMkLst>
        <pc:docMk/>
      </pc:docMkLst>
      <pc:sldChg chg="modSp">
        <pc:chgData name="Brad Steinle" userId="S::bsteinle55@kumc.edu::ea755265-66ad-4234-b460-8b94452fa522" providerId="AD" clId="Web-{F666A99B-9A04-DB5E-A843-4B6A0B65BE91}" dt="2026-04-07T00:55:06.356" v="17" actId="1076"/>
        <pc:sldMkLst>
          <pc:docMk/>
          <pc:sldMk cId="2853514701" sldId="257"/>
        </pc:sldMkLst>
        <pc:spChg chg="mod">
          <ac:chgData name="Brad Steinle" userId="S::bsteinle55@kumc.edu::ea755265-66ad-4234-b460-8b94452fa522" providerId="AD" clId="Web-{F666A99B-9A04-DB5E-A843-4B6A0B65BE91}" dt="2026-04-07T00:55:04.200" v="15" actId="20577"/>
          <ac:spMkLst>
            <pc:docMk/>
            <pc:sldMk cId="2853514701" sldId="257"/>
            <ac:spMk id="2" creationId="{115DB1AD-176D-B365-77C0-F0E5771C6FC9}"/>
          </ac:spMkLst>
        </pc:spChg>
      </pc:sldChg>
      <pc:sldChg chg="addSp delSp modSp new mod setBg">
        <pc:chgData name="Brad Steinle" userId="S::bsteinle55@kumc.edu::ea755265-66ad-4234-b460-8b94452fa522" providerId="AD" clId="Web-{F666A99B-9A04-DB5E-A843-4B6A0B65BE91}" dt="2026-04-07T01:02:14.748" v="41"/>
        <pc:sldMkLst>
          <pc:docMk/>
          <pc:sldMk cId="4219237902" sldId="258"/>
        </pc:sldMkLst>
        <pc:spChg chg="mod">
          <ac:chgData name="Brad Steinle" userId="S::bsteinle55@kumc.edu::ea755265-66ad-4234-b460-8b94452fa522" providerId="AD" clId="Web-{F666A99B-9A04-DB5E-A843-4B6A0B65BE91}" dt="2026-04-07T01:02:14.748" v="41"/>
          <ac:spMkLst>
            <pc:docMk/>
            <pc:sldMk cId="4219237902" sldId="258"/>
            <ac:spMk id="2" creationId="{03DF7F41-8AA5-F5E4-A0D9-D06A4CFA8470}"/>
          </ac:spMkLst>
        </pc:spChg>
        <pc:spChg chg="mod">
          <ac:chgData name="Brad Steinle" userId="S::bsteinle55@kumc.edu::ea755265-66ad-4234-b460-8b94452fa522" providerId="AD" clId="Web-{F666A99B-9A04-DB5E-A843-4B6A0B65BE91}" dt="2026-04-07T01:02:14.748" v="41"/>
          <ac:spMkLst>
            <pc:docMk/>
            <pc:sldMk cId="4219237902" sldId="258"/>
            <ac:spMk id="3" creationId="{EDD5B05B-71E0-E14A-4448-D365B524DBCC}"/>
          </ac:spMkLst>
        </pc:spChg>
        <pc:picChg chg="add mod">
          <ac:chgData name="Brad Steinle" userId="S::bsteinle55@kumc.edu::ea755265-66ad-4234-b460-8b94452fa522" providerId="AD" clId="Web-{F666A99B-9A04-DB5E-A843-4B6A0B65BE91}" dt="2026-04-07T01:02:14.748" v="41"/>
          <ac:picMkLst>
            <pc:docMk/>
            <pc:sldMk cId="4219237902" sldId="258"/>
            <ac:picMk id="4" creationId="{37718784-6677-EF8C-CA8C-9C71BAAC308F}"/>
          </ac:picMkLst>
        </pc:picChg>
        <pc:picChg chg="add mod">
          <ac:chgData name="Brad Steinle" userId="S::bsteinle55@kumc.edu::ea755265-66ad-4234-b460-8b94452fa522" providerId="AD" clId="Web-{F666A99B-9A04-DB5E-A843-4B6A0B65BE91}" dt="2026-04-07T01:02:14.748" v="41"/>
          <ac:picMkLst>
            <pc:docMk/>
            <pc:sldMk cId="4219237902" sldId="258"/>
            <ac:picMk id="5" creationId="{2748C478-C218-8D11-01F3-3BA0D32F968E}"/>
          </ac:picMkLst>
        </pc:picChg>
      </pc:sldChg>
      <pc:sldChg chg="modSp add replId">
        <pc:chgData name="Brad Steinle" userId="S::bsteinle55@kumc.edu::ea755265-66ad-4234-b460-8b94452fa522" providerId="AD" clId="Web-{F666A99B-9A04-DB5E-A843-4B6A0B65BE91}" dt="2026-04-07T01:58:26.786" v="140" actId="20577"/>
        <pc:sldMkLst>
          <pc:docMk/>
          <pc:sldMk cId="4223516300" sldId="259"/>
        </pc:sldMkLst>
        <pc:spChg chg="mod">
          <ac:chgData name="Brad Steinle" userId="S::bsteinle55@kumc.edu::ea755265-66ad-4234-b460-8b94452fa522" providerId="AD" clId="Web-{F666A99B-9A04-DB5E-A843-4B6A0B65BE91}" dt="2026-04-07T00:58:53.528" v="32" actId="20577"/>
          <ac:spMkLst>
            <pc:docMk/>
            <pc:sldMk cId="4223516300" sldId="259"/>
            <ac:spMk id="2" creationId="{02F47920-EF3B-DC12-49B6-73775268DDD6}"/>
          </ac:spMkLst>
        </pc:spChg>
        <pc:spChg chg="mod">
          <ac:chgData name="Brad Steinle" userId="S::bsteinle55@kumc.edu::ea755265-66ad-4234-b460-8b94452fa522" providerId="AD" clId="Web-{F666A99B-9A04-DB5E-A843-4B6A0B65BE91}" dt="2026-04-07T01:58:26.786" v="140" actId="20577"/>
          <ac:spMkLst>
            <pc:docMk/>
            <pc:sldMk cId="4223516300" sldId="259"/>
            <ac:spMk id="3" creationId="{39C1B2B1-6D88-E8C0-A933-D08764013885}"/>
          </ac:spMkLst>
        </pc:spChg>
      </pc:sldChg>
      <pc:sldChg chg="addSp delSp modSp add replId">
        <pc:chgData name="Brad Steinle" userId="S::bsteinle55@kumc.edu::ea755265-66ad-4234-b460-8b94452fa522" providerId="AD" clId="Web-{F666A99B-9A04-DB5E-A843-4B6A0B65BE91}" dt="2026-04-07T01:11:52.728" v="49"/>
        <pc:sldMkLst>
          <pc:docMk/>
          <pc:sldMk cId="1183925540" sldId="260"/>
        </pc:sldMkLst>
        <pc:spChg chg="mod">
          <ac:chgData name="Brad Steinle" userId="S::bsteinle55@kumc.edu::ea755265-66ad-4234-b460-8b94452fa522" providerId="AD" clId="Web-{F666A99B-9A04-DB5E-A843-4B6A0B65BE91}" dt="2026-04-07T01:11:52.728" v="49"/>
          <ac:spMkLst>
            <pc:docMk/>
            <pc:sldMk cId="1183925540" sldId="260"/>
            <ac:spMk id="2" creationId="{B1722298-90CC-1531-231B-BF5C89E5FE10}"/>
          </ac:spMkLst>
        </pc:spChg>
        <pc:spChg chg="mod">
          <ac:chgData name="Brad Steinle" userId="S::bsteinle55@kumc.edu::ea755265-66ad-4234-b460-8b94452fa522" providerId="AD" clId="Web-{F666A99B-9A04-DB5E-A843-4B6A0B65BE91}" dt="2026-04-07T01:11:52.728" v="49"/>
          <ac:spMkLst>
            <pc:docMk/>
            <pc:sldMk cId="1183925540" sldId="260"/>
            <ac:spMk id="3" creationId="{7CE61272-2BCC-990A-F8BD-7DCAE7A75149}"/>
          </ac:spMkLst>
        </pc:spChg>
        <pc:spChg chg="add">
          <ac:chgData name="Brad Steinle" userId="S::bsteinle55@kumc.edu::ea755265-66ad-4234-b460-8b94452fa522" providerId="AD" clId="Web-{F666A99B-9A04-DB5E-A843-4B6A0B65BE91}" dt="2026-04-07T01:11:52.728" v="49"/>
          <ac:spMkLst>
            <pc:docMk/>
            <pc:sldMk cId="1183925540" sldId="260"/>
            <ac:spMk id="25" creationId="{D1D34770-47A8-402C-AF23-2B653F2D88C1}"/>
          </ac:spMkLst>
        </pc:spChg>
        <pc:picChg chg="add mod">
          <ac:chgData name="Brad Steinle" userId="S::bsteinle55@kumc.edu::ea755265-66ad-4234-b460-8b94452fa522" providerId="AD" clId="Web-{F666A99B-9A04-DB5E-A843-4B6A0B65BE91}" dt="2026-04-07T01:11:52.728" v="49"/>
          <ac:picMkLst>
            <pc:docMk/>
            <pc:sldMk cId="1183925540" sldId="260"/>
            <ac:picMk id="6" creationId="{C23464E4-753B-9CCA-4269-766CA77B86AF}"/>
          </ac:picMkLst>
        </pc:picChg>
      </pc:sldChg>
      <pc:sldChg chg="addSp delSp modSp add replId">
        <pc:chgData name="Brad Steinle" userId="S::bsteinle55@kumc.edu::ea755265-66ad-4234-b460-8b94452fa522" providerId="AD" clId="Web-{F666A99B-9A04-DB5E-A843-4B6A0B65BE91}" dt="2026-04-07T01:24:41.288" v="75"/>
        <pc:sldMkLst>
          <pc:docMk/>
          <pc:sldMk cId="2348624719" sldId="261"/>
        </pc:sldMkLst>
        <pc:spChg chg="mod">
          <ac:chgData name="Brad Steinle" userId="S::bsteinle55@kumc.edu::ea755265-66ad-4234-b460-8b94452fa522" providerId="AD" clId="Web-{F666A99B-9A04-DB5E-A843-4B6A0B65BE91}" dt="2026-04-07T01:24:41.288" v="75"/>
          <ac:spMkLst>
            <pc:docMk/>
            <pc:sldMk cId="2348624719" sldId="261"/>
            <ac:spMk id="2" creationId="{79E07EB6-1FAD-35E0-86AE-4AC91BC28986}"/>
          </ac:spMkLst>
        </pc:spChg>
        <pc:spChg chg="mod">
          <ac:chgData name="Brad Steinle" userId="S::bsteinle55@kumc.edu::ea755265-66ad-4234-b460-8b94452fa522" providerId="AD" clId="Web-{F666A99B-9A04-DB5E-A843-4B6A0B65BE91}" dt="2026-04-07T01:24:41.288" v="75"/>
          <ac:spMkLst>
            <pc:docMk/>
            <pc:sldMk cId="2348624719" sldId="261"/>
            <ac:spMk id="3" creationId="{DFFEE512-7D22-A257-6260-6ABBE6DDA631}"/>
          </ac:spMkLst>
        </pc:spChg>
        <pc:spChg chg="add">
          <ac:chgData name="Brad Steinle" userId="S::bsteinle55@kumc.edu::ea755265-66ad-4234-b460-8b94452fa522" providerId="AD" clId="Web-{F666A99B-9A04-DB5E-A843-4B6A0B65BE91}" dt="2026-04-07T01:24:41.288" v="75"/>
          <ac:spMkLst>
            <pc:docMk/>
            <pc:sldMk cId="2348624719" sldId="261"/>
            <ac:spMk id="49" creationId="{EB708185-20C0-40F2-8F2D-8EB9E34B3C00}"/>
          </ac:spMkLst>
        </pc:spChg>
        <pc:spChg chg="add">
          <ac:chgData name="Brad Steinle" userId="S::bsteinle55@kumc.edu::ea755265-66ad-4234-b460-8b94452fa522" providerId="AD" clId="Web-{F666A99B-9A04-DB5E-A843-4B6A0B65BE91}" dt="2026-04-07T01:24:41.288" v="75"/>
          <ac:spMkLst>
            <pc:docMk/>
            <pc:sldMk cId="2348624719" sldId="261"/>
            <ac:spMk id="55" creationId="{0DA909B4-15FF-46A6-8A7F-7AEF977FE9ED}"/>
          </ac:spMkLst>
        </pc:spChg>
        <pc:spChg chg="add">
          <ac:chgData name="Brad Steinle" userId="S::bsteinle55@kumc.edu::ea755265-66ad-4234-b460-8b94452fa522" providerId="AD" clId="Web-{F666A99B-9A04-DB5E-A843-4B6A0B65BE91}" dt="2026-04-07T01:24:41.288" v="75"/>
          <ac:spMkLst>
            <pc:docMk/>
            <pc:sldMk cId="2348624719" sldId="261"/>
            <ac:spMk id="57" creationId="{1382A32C-5B0C-4B1C-A074-76C6DBCC9F87}"/>
          </ac:spMkLst>
        </pc:spChg>
        <pc:picChg chg="add mod">
          <ac:chgData name="Brad Steinle" userId="S::bsteinle55@kumc.edu::ea755265-66ad-4234-b460-8b94452fa522" providerId="AD" clId="Web-{F666A99B-9A04-DB5E-A843-4B6A0B65BE91}" dt="2026-04-07T01:24:41.288" v="75"/>
          <ac:picMkLst>
            <pc:docMk/>
            <pc:sldMk cId="2348624719" sldId="261"/>
            <ac:picMk id="4" creationId="{56FAC728-B928-A465-22AE-1250059B8B60}"/>
          </ac:picMkLst>
        </pc:picChg>
        <pc:picChg chg="add mod">
          <ac:chgData name="Brad Steinle" userId="S::bsteinle55@kumc.edu::ea755265-66ad-4234-b460-8b94452fa522" providerId="AD" clId="Web-{F666A99B-9A04-DB5E-A843-4B6A0B65BE91}" dt="2026-04-07T01:24:41.288" v="75"/>
          <ac:picMkLst>
            <pc:docMk/>
            <pc:sldMk cId="2348624719" sldId="261"/>
            <ac:picMk id="5" creationId="{8C2E5417-ED64-FC26-D62C-64F54C0BA6B0}"/>
          </ac:picMkLst>
        </pc:picChg>
        <pc:picChg chg="add mod">
          <ac:chgData name="Brad Steinle" userId="S::bsteinle55@kumc.edu::ea755265-66ad-4234-b460-8b94452fa522" providerId="AD" clId="Web-{F666A99B-9A04-DB5E-A843-4B6A0B65BE91}" dt="2026-04-07T01:24:41.288" v="75"/>
          <ac:picMkLst>
            <pc:docMk/>
            <pc:sldMk cId="2348624719" sldId="261"/>
            <ac:picMk id="7" creationId="{C0E8FC8B-EB4A-8055-CA75-905312C6D20A}"/>
          </ac:picMkLst>
        </pc:picChg>
      </pc:sldChg>
      <pc:sldChg chg="addSp delSp modSp add replId">
        <pc:chgData name="Brad Steinle" userId="S::bsteinle55@kumc.edu::ea755265-66ad-4234-b460-8b94452fa522" providerId="AD" clId="Web-{F666A99B-9A04-DB5E-A843-4B6A0B65BE91}" dt="2026-04-07T01:44:22.667" v="123" actId="20577"/>
        <pc:sldMkLst>
          <pc:docMk/>
          <pc:sldMk cId="3228810905" sldId="262"/>
        </pc:sldMkLst>
        <pc:spChg chg="mod">
          <ac:chgData name="Brad Steinle" userId="S::bsteinle55@kumc.edu::ea755265-66ad-4234-b460-8b94452fa522" providerId="AD" clId="Web-{F666A99B-9A04-DB5E-A843-4B6A0B65BE91}" dt="2026-04-07T01:35:34.389" v="114"/>
          <ac:spMkLst>
            <pc:docMk/>
            <pc:sldMk cId="3228810905" sldId="262"/>
            <ac:spMk id="2" creationId="{130B03B4-0B13-3644-5AB8-70FBCD8C99B9}"/>
          </ac:spMkLst>
        </pc:spChg>
        <pc:spChg chg="mod">
          <ac:chgData name="Brad Steinle" userId="S::bsteinle55@kumc.edu::ea755265-66ad-4234-b460-8b94452fa522" providerId="AD" clId="Web-{F666A99B-9A04-DB5E-A843-4B6A0B65BE91}" dt="2026-04-07T01:44:22.667" v="123" actId="20577"/>
          <ac:spMkLst>
            <pc:docMk/>
            <pc:sldMk cId="3228810905" sldId="262"/>
            <ac:spMk id="3" creationId="{2FE3C67E-DE4E-66D9-B1D6-9A6A8D4AB3F6}"/>
          </ac:spMkLst>
        </pc:spChg>
      </pc:sldChg>
      <pc:sldChg chg="modSp add replId">
        <pc:chgData name="Brad Steinle" userId="S::bsteinle55@kumc.edu::ea755265-66ad-4234-b460-8b94452fa522" providerId="AD" clId="Web-{F666A99B-9A04-DB5E-A843-4B6A0B65BE91}" dt="2026-04-07T01:56:29.031" v="133" actId="20577"/>
        <pc:sldMkLst>
          <pc:docMk/>
          <pc:sldMk cId="227165582" sldId="263"/>
        </pc:sldMkLst>
        <pc:spChg chg="mod">
          <ac:chgData name="Brad Steinle" userId="S::bsteinle55@kumc.edu::ea755265-66ad-4234-b460-8b94452fa522" providerId="AD" clId="Web-{F666A99B-9A04-DB5E-A843-4B6A0B65BE91}" dt="2026-04-07T01:56:29.031" v="133" actId="20577"/>
          <ac:spMkLst>
            <pc:docMk/>
            <pc:sldMk cId="227165582" sldId="263"/>
            <ac:spMk id="3" creationId="{277A944C-3288-56E5-758D-9D57205A8D74}"/>
          </ac:spMkLst>
        </pc:spChg>
      </pc:sldChg>
      <pc:sldChg chg="addSp delSp modSp add replId">
        <pc:chgData name="Brad Steinle" userId="S::bsteinle55@kumc.edu::ea755265-66ad-4234-b460-8b94452fa522" providerId="AD" clId="Web-{F666A99B-9A04-DB5E-A843-4B6A0B65BE91}" dt="2026-04-07T02:04:31.080" v="152"/>
        <pc:sldMkLst>
          <pc:docMk/>
          <pc:sldMk cId="3470523606" sldId="264"/>
        </pc:sldMkLst>
      </pc:sldChg>
    </pc:docChg>
  </pc:docChgLst>
  <pc:docChgLst>
    <pc:chgData name="Brad Steinle" userId="S::bsteinle55@kumc.edu::ea755265-66ad-4234-b460-8b94452fa522" providerId="AD" clId="Web-{F07A3400-0DB5-69B4-6C4C-4738775B3C87}"/>
    <pc:docChg chg="modSld">
      <pc:chgData name="Brad Steinle" userId="S::bsteinle55@kumc.edu::ea755265-66ad-4234-b460-8b94452fa522" providerId="AD" clId="Web-{F07A3400-0DB5-69B4-6C4C-4738775B3C87}" dt="2026-04-09T01:23:34.124" v="9" actId="14100"/>
      <pc:docMkLst>
        <pc:docMk/>
      </pc:docMkLst>
      <pc:sldChg chg="modSp">
        <pc:chgData name="Brad Steinle" userId="S::bsteinle55@kumc.edu::ea755265-66ad-4234-b460-8b94452fa522" providerId="AD" clId="Web-{F07A3400-0DB5-69B4-6C4C-4738775B3C87}" dt="2026-04-09T01:21:16.749" v="1" actId="20577"/>
        <pc:sldMkLst>
          <pc:docMk/>
          <pc:sldMk cId="3852807796" sldId="256"/>
        </pc:sldMkLst>
        <pc:spChg chg="mod">
          <ac:chgData name="Brad Steinle" userId="S::bsteinle55@kumc.edu::ea755265-66ad-4234-b460-8b94452fa522" providerId="AD" clId="Web-{F07A3400-0DB5-69B4-6C4C-4738775B3C87}" dt="2026-04-09T01:21:16.749" v="1" actId="20577"/>
          <ac:spMkLst>
            <pc:docMk/>
            <pc:sldMk cId="3852807796" sldId="256"/>
            <ac:spMk id="3" creationId="{3604B74C-EAB2-D51E-C280-7D35AEECD47F}"/>
          </ac:spMkLst>
        </pc:spChg>
      </pc:sldChg>
      <pc:sldChg chg="addSp delSp modSp">
        <pc:chgData name="Brad Steinle" userId="S::bsteinle55@kumc.edu::ea755265-66ad-4234-b460-8b94452fa522" providerId="AD" clId="Web-{F07A3400-0DB5-69B4-6C4C-4738775B3C87}" dt="2026-04-09T01:23:34.124" v="9" actId="14100"/>
        <pc:sldMkLst>
          <pc:docMk/>
          <pc:sldMk cId="1206548509" sldId="266"/>
        </pc:sldMkLst>
        <pc:spChg chg="mod">
          <ac:chgData name="Brad Steinle" userId="S::bsteinle55@kumc.edu::ea755265-66ad-4234-b460-8b94452fa522" providerId="AD" clId="Web-{F07A3400-0DB5-69B4-6C4C-4738775B3C87}" dt="2026-04-09T01:23:20.390" v="7" actId="14100"/>
          <ac:spMkLst>
            <pc:docMk/>
            <pc:sldMk cId="1206548509" sldId="266"/>
            <ac:spMk id="2" creationId="{26A96F4F-1CC7-0A0B-6657-23DB6C5D71E5}"/>
          </ac:spMkLst>
        </pc:spChg>
        <pc:spChg chg="mod">
          <ac:chgData name="Brad Steinle" userId="S::bsteinle55@kumc.edu::ea755265-66ad-4234-b460-8b94452fa522" providerId="AD" clId="Web-{F07A3400-0DB5-69B4-6C4C-4738775B3C87}" dt="2026-04-09T01:23:34.124" v="9" actId="14100"/>
          <ac:spMkLst>
            <pc:docMk/>
            <pc:sldMk cId="1206548509" sldId="266"/>
            <ac:spMk id="3" creationId="{80FE4083-95BE-39CA-CF34-0D9C84749965}"/>
          </ac:spMkLst>
        </pc:spChg>
        <pc:spChg chg="del">
          <ac:chgData name="Brad Steinle" userId="S::bsteinle55@kumc.edu::ea755265-66ad-4234-b460-8b94452fa522" providerId="AD" clId="Web-{F07A3400-0DB5-69B4-6C4C-4738775B3C87}" dt="2026-04-09T01:21:43.671" v="2"/>
          <ac:spMkLst>
            <pc:docMk/>
            <pc:sldMk cId="1206548509" sldId="266"/>
            <ac:spMk id="5" creationId="{6F5A5072-7B47-4D32-B52A-4EBBF590B8A5}"/>
          </ac:spMkLst>
        </pc:spChg>
        <pc:spChg chg="del">
          <ac:chgData name="Brad Steinle" userId="S::bsteinle55@kumc.edu::ea755265-66ad-4234-b460-8b94452fa522" providerId="AD" clId="Web-{F07A3400-0DB5-69B4-6C4C-4738775B3C87}" dt="2026-04-09T01:21:43.671" v="2"/>
          <ac:spMkLst>
            <pc:docMk/>
            <pc:sldMk cId="1206548509" sldId="266"/>
            <ac:spMk id="6" creationId="{9715DAF0-AE1B-46C9-8A6B-DB2AA05AB91D}"/>
          </ac:spMkLst>
        </pc:spChg>
        <pc:spChg chg="del">
          <ac:chgData name="Brad Steinle" userId="S::bsteinle55@kumc.edu::ea755265-66ad-4234-b460-8b94452fa522" providerId="AD" clId="Web-{F07A3400-0DB5-69B4-6C4C-4738775B3C87}" dt="2026-04-09T01:21:43.671" v="2"/>
          <ac:spMkLst>
            <pc:docMk/>
            <pc:sldMk cId="1206548509" sldId="266"/>
            <ac:spMk id="7" creationId="{6016219D-510E-4184-9090-6D5578A87BD1}"/>
          </ac:spMkLst>
        </pc:spChg>
        <pc:spChg chg="del">
          <ac:chgData name="Brad Steinle" userId="S::bsteinle55@kumc.edu::ea755265-66ad-4234-b460-8b94452fa522" providerId="AD" clId="Web-{F07A3400-0DB5-69B4-6C4C-4738775B3C87}" dt="2026-04-09T01:21:43.671" v="2"/>
          <ac:spMkLst>
            <pc:docMk/>
            <pc:sldMk cId="1206548509" sldId="266"/>
            <ac:spMk id="9" creationId="{AFF4A713-7B75-4B21-90D7-5AB19547C728}"/>
          </ac:spMkLst>
        </pc:spChg>
        <pc:spChg chg="del">
          <ac:chgData name="Brad Steinle" userId="S::bsteinle55@kumc.edu::ea755265-66ad-4234-b460-8b94452fa522" providerId="AD" clId="Web-{F07A3400-0DB5-69B4-6C4C-4738775B3C87}" dt="2026-04-09T01:21:43.671" v="2"/>
          <ac:spMkLst>
            <pc:docMk/>
            <pc:sldMk cId="1206548509" sldId="266"/>
            <ac:spMk id="11" creationId="{DC631C0B-6DA6-4E57-8231-CE32B3434A7E}"/>
          </ac:spMkLst>
        </pc:spChg>
        <pc:spChg chg="del">
          <ac:chgData name="Brad Steinle" userId="S::bsteinle55@kumc.edu::ea755265-66ad-4234-b460-8b94452fa522" providerId="AD" clId="Web-{F07A3400-0DB5-69B4-6C4C-4738775B3C87}" dt="2026-04-09T01:21:43.671" v="2"/>
          <ac:spMkLst>
            <pc:docMk/>
            <pc:sldMk cId="1206548509" sldId="266"/>
            <ac:spMk id="13" creationId="{C29501E6-A978-4A61-9689-9085AF97A53A}"/>
          </ac:spMkLst>
        </pc:spChg>
        <pc:spChg chg="add">
          <ac:chgData name="Brad Steinle" userId="S::bsteinle55@kumc.edu::ea755265-66ad-4234-b460-8b94452fa522" providerId="AD" clId="Web-{F07A3400-0DB5-69B4-6C4C-4738775B3C87}" dt="2026-04-09T01:21:43.671" v="2"/>
          <ac:spMkLst>
            <pc:docMk/>
            <pc:sldMk cId="1206548509" sldId="266"/>
            <ac:spMk id="22" creationId="{74751229-0244-4FBB-BED1-407467F4C951}"/>
          </ac:spMkLst>
        </pc:spChg>
        <pc:picChg chg="add">
          <ac:chgData name="Brad Steinle" userId="S::bsteinle55@kumc.edu::ea755265-66ad-4234-b460-8b94452fa522" providerId="AD" clId="Web-{F07A3400-0DB5-69B4-6C4C-4738775B3C87}" dt="2026-04-09T01:21:43.671" v="2"/>
          <ac:picMkLst>
            <pc:docMk/>
            <pc:sldMk cId="1206548509" sldId="266"/>
            <ac:picMk id="17" creationId="{DC983E82-C5DB-2B47-5FA4-B829B0B517C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C43F9-1940-61BC-A452-0559340F3F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8832AE-E6D8-DCB3-6EA6-E276C94106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073F04-ADFF-3659-2ADF-2E524300558E}"/>
              </a:ext>
            </a:extLst>
          </p:cNvPr>
          <p:cNvSpPr>
            <a:spLocks noGrp="1"/>
          </p:cNvSpPr>
          <p:nvPr>
            <p:ph type="dt" sz="half" idx="10"/>
          </p:nvPr>
        </p:nvSpPr>
        <p:spPr/>
        <p:txBody>
          <a:bodyPr/>
          <a:lstStyle/>
          <a:p>
            <a:fld id="{3CBC7426-7A3E-4390-94AB-CA1A61165EF6}" type="datetimeFigureOut">
              <a:rPr lang="en-US" smtClean="0"/>
              <a:t>4/7/2026</a:t>
            </a:fld>
            <a:endParaRPr lang="en-US"/>
          </a:p>
        </p:txBody>
      </p:sp>
      <p:sp>
        <p:nvSpPr>
          <p:cNvPr id="5" name="Footer Placeholder 4">
            <a:extLst>
              <a:ext uri="{FF2B5EF4-FFF2-40B4-BE49-F238E27FC236}">
                <a16:creationId xmlns:a16="http://schemas.microsoft.com/office/drawing/2014/main" id="{C6AC50F0-0F3A-BE41-6A66-08D3E8DC9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A39D5-01C2-C022-E4DB-A66D885AE4B7}"/>
              </a:ext>
            </a:extLst>
          </p:cNvPr>
          <p:cNvSpPr>
            <a:spLocks noGrp="1"/>
          </p:cNvSpPr>
          <p:nvPr>
            <p:ph type="sldNum" sz="quarter" idx="12"/>
          </p:nvPr>
        </p:nvSpPr>
        <p:spPr/>
        <p:txBody>
          <a:bodyPr/>
          <a:lstStyle/>
          <a:p>
            <a:fld id="{63F1E487-F78A-4D66-977A-1CE1F8A70C6B}" type="slidenum">
              <a:rPr lang="en-US" smtClean="0"/>
              <a:t>‹#›</a:t>
            </a:fld>
            <a:endParaRPr lang="en-US"/>
          </a:p>
        </p:txBody>
      </p:sp>
    </p:spTree>
    <p:extLst>
      <p:ext uri="{BB962C8B-B14F-4D97-AF65-F5344CB8AC3E}">
        <p14:creationId xmlns:p14="http://schemas.microsoft.com/office/powerpoint/2010/main" val="353107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BC3B-BA11-FFCA-939A-089C15E633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E3252-83FB-D262-1F5A-9328BA86DC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1E388-A660-2F8B-8E83-F2CA5FB09EC7}"/>
              </a:ext>
            </a:extLst>
          </p:cNvPr>
          <p:cNvSpPr>
            <a:spLocks noGrp="1"/>
          </p:cNvSpPr>
          <p:nvPr>
            <p:ph type="dt" sz="half" idx="10"/>
          </p:nvPr>
        </p:nvSpPr>
        <p:spPr/>
        <p:txBody>
          <a:bodyPr/>
          <a:lstStyle/>
          <a:p>
            <a:fld id="{3CBC7426-7A3E-4390-94AB-CA1A61165EF6}" type="datetimeFigureOut">
              <a:rPr lang="en-US" smtClean="0"/>
              <a:t>4/7/2026</a:t>
            </a:fld>
            <a:endParaRPr lang="en-US"/>
          </a:p>
        </p:txBody>
      </p:sp>
      <p:sp>
        <p:nvSpPr>
          <p:cNvPr id="5" name="Footer Placeholder 4">
            <a:extLst>
              <a:ext uri="{FF2B5EF4-FFF2-40B4-BE49-F238E27FC236}">
                <a16:creationId xmlns:a16="http://schemas.microsoft.com/office/drawing/2014/main" id="{32DF9CAB-0A06-8AC0-E277-B1BA086E5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31D0F-A7C7-3613-E3F7-A9781433FF4C}"/>
              </a:ext>
            </a:extLst>
          </p:cNvPr>
          <p:cNvSpPr>
            <a:spLocks noGrp="1"/>
          </p:cNvSpPr>
          <p:nvPr>
            <p:ph type="sldNum" sz="quarter" idx="12"/>
          </p:nvPr>
        </p:nvSpPr>
        <p:spPr/>
        <p:txBody>
          <a:bodyPr/>
          <a:lstStyle/>
          <a:p>
            <a:fld id="{63F1E487-F78A-4D66-977A-1CE1F8A70C6B}" type="slidenum">
              <a:rPr lang="en-US" smtClean="0"/>
              <a:t>‹#›</a:t>
            </a:fld>
            <a:endParaRPr lang="en-US"/>
          </a:p>
        </p:txBody>
      </p:sp>
    </p:spTree>
    <p:extLst>
      <p:ext uri="{BB962C8B-B14F-4D97-AF65-F5344CB8AC3E}">
        <p14:creationId xmlns:p14="http://schemas.microsoft.com/office/powerpoint/2010/main" val="368454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A6D1BB-1AEA-2CE3-1080-FE8C53C0DC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F40763-794C-EF35-C989-431CA2FFB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12594-4623-937B-9857-C2DC8FC6D3A3}"/>
              </a:ext>
            </a:extLst>
          </p:cNvPr>
          <p:cNvSpPr>
            <a:spLocks noGrp="1"/>
          </p:cNvSpPr>
          <p:nvPr>
            <p:ph type="dt" sz="half" idx="10"/>
          </p:nvPr>
        </p:nvSpPr>
        <p:spPr/>
        <p:txBody>
          <a:bodyPr/>
          <a:lstStyle/>
          <a:p>
            <a:fld id="{3CBC7426-7A3E-4390-94AB-CA1A61165EF6}" type="datetimeFigureOut">
              <a:rPr lang="en-US" smtClean="0"/>
              <a:t>4/7/2026</a:t>
            </a:fld>
            <a:endParaRPr lang="en-US"/>
          </a:p>
        </p:txBody>
      </p:sp>
      <p:sp>
        <p:nvSpPr>
          <p:cNvPr id="5" name="Footer Placeholder 4">
            <a:extLst>
              <a:ext uri="{FF2B5EF4-FFF2-40B4-BE49-F238E27FC236}">
                <a16:creationId xmlns:a16="http://schemas.microsoft.com/office/drawing/2014/main" id="{21762FEA-9548-5CF4-0CFB-36E407ECF6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D1BB0-E52C-14B2-94E0-69015AE2B47E}"/>
              </a:ext>
            </a:extLst>
          </p:cNvPr>
          <p:cNvSpPr>
            <a:spLocks noGrp="1"/>
          </p:cNvSpPr>
          <p:nvPr>
            <p:ph type="sldNum" sz="quarter" idx="12"/>
          </p:nvPr>
        </p:nvSpPr>
        <p:spPr/>
        <p:txBody>
          <a:bodyPr/>
          <a:lstStyle/>
          <a:p>
            <a:fld id="{63F1E487-F78A-4D66-977A-1CE1F8A70C6B}" type="slidenum">
              <a:rPr lang="en-US" smtClean="0"/>
              <a:t>‹#›</a:t>
            </a:fld>
            <a:endParaRPr lang="en-US"/>
          </a:p>
        </p:txBody>
      </p:sp>
    </p:spTree>
    <p:extLst>
      <p:ext uri="{BB962C8B-B14F-4D97-AF65-F5344CB8AC3E}">
        <p14:creationId xmlns:p14="http://schemas.microsoft.com/office/powerpoint/2010/main" val="407284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E0A9-438B-1EE5-4446-EE5E4A85C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62001-6388-10DD-5414-BC8D8D084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6FE72-479D-DC30-A31A-B4F72424237A}"/>
              </a:ext>
            </a:extLst>
          </p:cNvPr>
          <p:cNvSpPr>
            <a:spLocks noGrp="1"/>
          </p:cNvSpPr>
          <p:nvPr>
            <p:ph type="dt" sz="half" idx="10"/>
          </p:nvPr>
        </p:nvSpPr>
        <p:spPr/>
        <p:txBody>
          <a:bodyPr/>
          <a:lstStyle/>
          <a:p>
            <a:fld id="{3CBC7426-7A3E-4390-94AB-CA1A61165EF6}" type="datetimeFigureOut">
              <a:rPr lang="en-US" smtClean="0"/>
              <a:t>4/7/2026</a:t>
            </a:fld>
            <a:endParaRPr lang="en-US"/>
          </a:p>
        </p:txBody>
      </p:sp>
      <p:sp>
        <p:nvSpPr>
          <p:cNvPr id="5" name="Footer Placeholder 4">
            <a:extLst>
              <a:ext uri="{FF2B5EF4-FFF2-40B4-BE49-F238E27FC236}">
                <a16:creationId xmlns:a16="http://schemas.microsoft.com/office/drawing/2014/main" id="{4E49E81A-E797-9061-B842-943EC6497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5E727-C0C0-9907-5EAE-0AB9C11A19A6}"/>
              </a:ext>
            </a:extLst>
          </p:cNvPr>
          <p:cNvSpPr>
            <a:spLocks noGrp="1"/>
          </p:cNvSpPr>
          <p:nvPr>
            <p:ph type="sldNum" sz="quarter" idx="12"/>
          </p:nvPr>
        </p:nvSpPr>
        <p:spPr/>
        <p:txBody>
          <a:bodyPr/>
          <a:lstStyle/>
          <a:p>
            <a:fld id="{63F1E487-F78A-4D66-977A-1CE1F8A70C6B}" type="slidenum">
              <a:rPr lang="en-US" smtClean="0"/>
              <a:t>‹#›</a:t>
            </a:fld>
            <a:endParaRPr lang="en-US"/>
          </a:p>
        </p:txBody>
      </p:sp>
    </p:spTree>
    <p:extLst>
      <p:ext uri="{BB962C8B-B14F-4D97-AF65-F5344CB8AC3E}">
        <p14:creationId xmlns:p14="http://schemas.microsoft.com/office/powerpoint/2010/main" val="11985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8315-EC81-CDCE-6D92-1E0B0957F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753F5D-EDAB-FCFB-D830-C4F3E41B51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AFA2AF-AF69-00C5-8DC7-778626327C54}"/>
              </a:ext>
            </a:extLst>
          </p:cNvPr>
          <p:cNvSpPr>
            <a:spLocks noGrp="1"/>
          </p:cNvSpPr>
          <p:nvPr>
            <p:ph type="dt" sz="half" idx="10"/>
          </p:nvPr>
        </p:nvSpPr>
        <p:spPr/>
        <p:txBody>
          <a:bodyPr/>
          <a:lstStyle/>
          <a:p>
            <a:fld id="{3CBC7426-7A3E-4390-94AB-CA1A61165EF6}" type="datetimeFigureOut">
              <a:rPr lang="en-US" smtClean="0"/>
              <a:t>4/7/2026</a:t>
            </a:fld>
            <a:endParaRPr lang="en-US"/>
          </a:p>
        </p:txBody>
      </p:sp>
      <p:sp>
        <p:nvSpPr>
          <p:cNvPr id="5" name="Footer Placeholder 4">
            <a:extLst>
              <a:ext uri="{FF2B5EF4-FFF2-40B4-BE49-F238E27FC236}">
                <a16:creationId xmlns:a16="http://schemas.microsoft.com/office/drawing/2014/main" id="{4869051C-66D0-61CB-4F00-082C25959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34D4A-211F-7578-27E7-7D93B3E7CF7B}"/>
              </a:ext>
            </a:extLst>
          </p:cNvPr>
          <p:cNvSpPr>
            <a:spLocks noGrp="1"/>
          </p:cNvSpPr>
          <p:nvPr>
            <p:ph type="sldNum" sz="quarter" idx="12"/>
          </p:nvPr>
        </p:nvSpPr>
        <p:spPr/>
        <p:txBody>
          <a:bodyPr/>
          <a:lstStyle/>
          <a:p>
            <a:fld id="{63F1E487-F78A-4D66-977A-1CE1F8A70C6B}" type="slidenum">
              <a:rPr lang="en-US" smtClean="0"/>
              <a:t>‹#›</a:t>
            </a:fld>
            <a:endParaRPr lang="en-US"/>
          </a:p>
        </p:txBody>
      </p:sp>
    </p:spTree>
    <p:extLst>
      <p:ext uri="{BB962C8B-B14F-4D97-AF65-F5344CB8AC3E}">
        <p14:creationId xmlns:p14="http://schemas.microsoft.com/office/powerpoint/2010/main" val="109526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61CB-070C-E36C-53E8-DBA39AE33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B56733-FDC8-54BD-2A67-5C0CC00AC1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40C5FB-9E47-4608-64FE-8489F8D645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2295D2-E289-597D-B625-AF645F402E6B}"/>
              </a:ext>
            </a:extLst>
          </p:cNvPr>
          <p:cNvSpPr>
            <a:spLocks noGrp="1"/>
          </p:cNvSpPr>
          <p:nvPr>
            <p:ph type="dt" sz="half" idx="10"/>
          </p:nvPr>
        </p:nvSpPr>
        <p:spPr/>
        <p:txBody>
          <a:bodyPr/>
          <a:lstStyle/>
          <a:p>
            <a:fld id="{3CBC7426-7A3E-4390-94AB-CA1A61165EF6}" type="datetimeFigureOut">
              <a:rPr lang="en-US" smtClean="0"/>
              <a:t>4/7/2026</a:t>
            </a:fld>
            <a:endParaRPr lang="en-US"/>
          </a:p>
        </p:txBody>
      </p:sp>
      <p:sp>
        <p:nvSpPr>
          <p:cNvPr id="6" name="Footer Placeholder 5">
            <a:extLst>
              <a:ext uri="{FF2B5EF4-FFF2-40B4-BE49-F238E27FC236}">
                <a16:creationId xmlns:a16="http://schemas.microsoft.com/office/drawing/2014/main" id="{FD39CFD2-893F-ABE0-3F77-DD5D1FF92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C934C-D55D-4914-9628-7BC1B6A4D159}"/>
              </a:ext>
            </a:extLst>
          </p:cNvPr>
          <p:cNvSpPr>
            <a:spLocks noGrp="1"/>
          </p:cNvSpPr>
          <p:nvPr>
            <p:ph type="sldNum" sz="quarter" idx="12"/>
          </p:nvPr>
        </p:nvSpPr>
        <p:spPr/>
        <p:txBody>
          <a:bodyPr/>
          <a:lstStyle/>
          <a:p>
            <a:fld id="{63F1E487-F78A-4D66-977A-1CE1F8A70C6B}" type="slidenum">
              <a:rPr lang="en-US" smtClean="0"/>
              <a:t>‹#›</a:t>
            </a:fld>
            <a:endParaRPr lang="en-US"/>
          </a:p>
        </p:txBody>
      </p:sp>
    </p:spTree>
    <p:extLst>
      <p:ext uri="{BB962C8B-B14F-4D97-AF65-F5344CB8AC3E}">
        <p14:creationId xmlns:p14="http://schemas.microsoft.com/office/powerpoint/2010/main" val="420569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FE16-049A-3684-4E05-4E6BC7EACA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7EF7C-C715-46D8-F36A-D3B8EFE4F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865FE-D5EA-EA76-FFD0-AC0B575FA5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79C7E-06FA-00C1-9F2A-DA3E78AE46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DDB4F0-4CCB-2FC8-24D9-F480C0C00B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3028C4-1C32-E879-7E97-2571BC2E4C5B}"/>
              </a:ext>
            </a:extLst>
          </p:cNvPr>
          <p:cNvSpPr>
            <a:spLocks noGrp="1"/>
          </p:cNvSpPr>
          <p:nvPr>
            <p:ph type="dt" sz="half" idx="10"/>
          </p:nvPr>
        </p:nvSpPr>
        <p:spPr/>
        <p:txBody>
          <a:bodyPr/>
          <a:lstStyle/>
          <a:p>
            <a:fld id="{3CBC7426-7A3E-4390-94AB-CA1A61165EF6}" type="datetimeFigureOut">
              <a:rPr lang="en-US" smtClean="0"/>
              <a:t>4/7/2026</a:t>
            </a:fld>
            <a:endParaRPr lang="en-US"/>
          </a:p>
        </p:txBody>
      </p:sp>
      <p:sp>
        <p:nvSpPr>
          <p:cNvPr id="8" name="Footer Placeholder 7">
            <a:extLst>
              <a:ext uri="{FF2B5EF4-FFF2-40B4-BE49-F238E27FC236}">
                <a16:creationId xmlns:a16="http://schemas.microsoft.com/office/drawing/2014/main" id="{F77D7742-EAF6-56BD-2918-935DF1EF81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B266E5-CCF5-EAF1-88D6-AA243DB67A0F}"/>
              </a:ext>
            </a:extLst>
          </p:cNvPr>
          <p:cNvSpPr>
            <a:spLocks noGrp="1"/>
          </p:cNvSpPr>
          <p:nvPr>
            <p:ph type="sldNum" sz="quarter" idx="12"/>
          </p:nvPr>
        </p:nvSpPr>
        <p:spPr/>
        <p:txBody>
          <a:bodyPr/>
          <a:lstStyle/>
          <a:p>
            <a:fld id="{63F1E487-F78A-4D66-977A-1CE1F8A70C6B}" type="slidenum">
              <a:rPr lang="en-US" smtClean="0"/>
              <a:t>‹#›</a:t>
            </a:fld>
            <a:endParaRPr lang="en-US"/>
          </a:p>
        </p:txBody>
      </p:sp>
    </p:spTree>
    <p:extLst>
      <p:ext uri="{BB962C8B-B14F-4D97-AF65-F5344CB8AC3E}">
        <p14:creationId xmlns:p14="http://schemas.microsoft.com/office/powerpoint/2010/main" val="375707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1562-9B55-B5A4-6634-85CE06686B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A0CDBD-9001-67E3-5F47-C2A00E903ABA}"/>
              </a:ext>
            </a:extLst>
          </p:cNvPr>
          <p:cNvSpPr>
            <a:spLocks noGrp="1"/>
          </p:cNvSpPr>
          <p:nvPr>
            <p:ph type="dt" sz="half" idx="10"/>
          </p:nvPr>
        </p:nvSpPr>
        <p:spPr/>
        <p:txBody>
          <a:bodyPr/>
          <a:lstStyle/>
          <a:p>
            <a:fld id="{3CBC7426-7A3E-4390-94AB-CA1A61165EF6}" type="datetimeFigureOut">
              <a:rPr lang="en-US" smtClean="0"/>
              <a:t>4/7/2026</a:t>
            </a:fld>
            <a:endParaRPr lang="en-US"/>
          </a:p>
        </p:txBody>
      </p:sp>
      <p:sp>
        <p:nvSpPr>
          <p:cNvPr id="4" name="Footer Placeholder 3">
            <a:extLst>
              <a:ext uri="{FF2B5EF4-FFF2-40B4-BE49-F238E27FC236}">
                <a16:creationId xmlns:a16="http://schemas.microsoft.com/office/drawing/2014/main" id="{AC0F307B-0C94-1064-68B9-EAE4E59F94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2C3A4-1C6B-7583-E84C-E2E142F29E4A}"/>
              </a:ext>
            </a:extLst>
          </p:cNvPr>
          <p:cNvSpPr>
            <a:spLocks noGrp="1"/>
          </p:cNvSpPr>
          <p:nvPr>
            <p:ph type="sldNum" sz="quarter" idx="12"/>
          </p:nvPr>
        </p:nvSpPr>
        <p:spPr/>
        <p:txBody>
          <a:bodyPr/>
          <a:lstStyle/>
          <a:p>
            <a:fld id="{63F1E487-F78A-4D66-977A-1CE1F8A70C6B}" type="slidenum">
              <a:rPr lang="en-US" smtClean="0"/>
              <a:t>‹#›</a:t>
            </a:fld>
            <a:endParaRPr lang="en-US"/>
          </a:p>
        </p:txBody>
      </p:sp>
    </p:spTree>
    <p:extLst>
      <p:ext uri="{BB962C8B-B14F-4D97-AF65-F5344CB8AC3E}">
        <p14:creationId xmlns:p14="http://schemas.microsoft.com/office/powerpoint/2010/main" val="206857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8B73A2-33B8-CFC1-7385-2006C7B5E0E2}"/>
              </a:ext>
            </a:extLst>
          </p:cNvPr>
          <p:cNvSpPr>
            <a:spLocks noGrp="1"/>
          </p:cNvSpPr>
          <p:nvPr>
            <p:ph type="dt" sz="half" idx="10"/>
          </p:nvPr>
        </p:nvSpPr>
        <p:spPr/>
        <p:txBody>
          <a:bodyPr/>
          <a:lstStyle/>
          <a:p>
            <a:fld id="{3CBC7426-7A3E-4390-94AB-CA1A61165EF6}" type="datetimeFigureOut">
              <a:rPr lang="en-US" smtClean="0"/>
              <a:t>4/7/2026</a:t>
            </a:fld>
            <a:endParaRPr lang="en-US"/>
          </a:p>
        </p:txBody>
      </p:sp>
      <p:sp>
        <p:nvSpPr>
          <p:cNvPr id="3" name="Footer Placeholder 2">
            <a:extLst>
              <a:ext uri="{FF2B5EF4-FFF2-40B4-BE49-F238E27FC236}">
                <a16:creationId xmlns:a16="http://schemas.microsoft.com/office/drawing/2014/main" id="{E7C45E75-F043-04C9-7289-72BB47D98A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34F1B5-1943-2222-90D8-3C79A9FD9688}"/>
              </a:ext>
            </a:extLst>
          </p:cNvPr>
          <p:cNvSpPr>
            <a:spLocks noGrp="1"/>
          </p:cNvSpPr>
          <p:nvPr>
            <p:ph type="sldNum" sz="quarter" idx="12"/>
          </p:nvPr>
        </p:nvSpPr>
        <p:spPr/>
        <p:txBody>
          <a:bodyPr/>
          <a:lstStyle/>
          <a:p>
            <a:fld id="{63F1E487-F78A-4D66-977A-1CE1F8A70C6B}" type="slidenum">
              <a:rPr lang="en-US" smtClean="0"/>
              <a:t>‹#›</a:t>
            </a:fld>
            <a:endParaRPr lang="en-US"/>
          </a:p>
        </p:txBody>
      </p:sp>
    </p:spTree>
    <p:extLst>
      <p:ext uri="{BB962C8B-B14F-4D97-AF65-F5344CB8AC3E}">
        <p14:creationId xmlns:p14="http://schemas.microsoft.com/office/powerpoint/2010/main" val="51469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A2DE-C510-AD45-B676-237627D68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51725D-34F3-BF9C-5133-8E17019E0E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F15DE8-20D5-B717-9CC3-1098E6FBF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D58439-4622-1833-5DC2-F418C5F43306}"/>
              </a:ext>
            </a:extLst>
          </p:cNvPr>
          <p:cNvSpPr>
            <a:spLocks noGrp="1"/>
          </p:cNvSpPr>
          <p:nvPr>
            <p:ph type="dt" sz="half" idx="10"/>
          </p:nvPr>
        </p:nvSpPr>
        <p:spPr/>
        <p:txBody>
          <a:bodyPr/>
          <a:lstStyle/>
          <a:p>
            <a:fld id="{3CBC7426-7A3E-4390-94AB-CA1A61165EF6}" type="datetimeFigureOut">
              <a:rPr lang="en-US" smtClean="0"/>
              <a:t>4/7/2026</a:t>
            </a:fld>
            <a:endParaRPr lang="en-US"/>
          </a:p>
        </p:txBody>
      </p:sp>
      <p:sp>
        <p:nvSpPr>
          <p:cNvPr id="6" name="Footer Placeholder 5">
            <a:extLst>
              <a:ext uri="{FF2B5EF4-FFF2-40B4-BE49-F238E27FC236}">
                <a16:creationId xmlns:a16="http://schemas.microsoft.com/office/drawing/2014/main" id="{27F9710A-915E-7846-F466-BA89C5185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F4F8BD-93EB-6750-9B80-0FDC04C8A380}"/>
              </a:ext>
            </a:extLst>
          </p:cNvPr>
          <p:cNvSpPr>
            <a:spLocks noGrp="1"/>
          </p:cNvSpPr>
          <p:nvPr>
            <p:ph type="sldNum" sz="quarter" idx="12"/>
          </p:nvPr>
        </p:nvSpPr>
        <p:spPr/>
        <p:txBody>
          <a:bodyPr/>
          <a:lstStyle/>
          <a:p>
            <a:fld id="{63F1E487-F78A-4D66-977A-1CE1F8A70C6B}" type="slidenum">
              <a:rPr lang="en-US" smtClean="0"/>
              <a:t>‹#›</a:t>
            </a:fld>
            <a:endParaRPr lang="en-US"/>
          </a:p>
        </p:txBody>
      </p:sp>
    </p:spTree>
    <p:extLst>
      <p:ext uri="{BB962C8B-B14F-4D97-AF65-F5344CB8AC3E}">
        <p14:creationId xmlns:p14="http://schemas.microsoft.com/office/powerpoint/2010/main" val="122837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A0914-6CCC-26F1-21B3-6FA5C6C74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532A9F-0F38-24BD-52A4-463665F1C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915490-C82D-6608-E838-7612E0F32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6A947-DEA1-FC32-D5A7-52BDE159D715}"/>
              </a:ext>
            </a:extLst>
          </p:cNvPr>
          <p:cNvSpPr>
            <a:spLocks noGrp="1"/>
          </p:cNvSpPr>
          <p:nvPr>
            <p:ph type="dt" sz="half" idx="10"/>
          </p:nvPr>
        </p:nvSpPr>
        <p:spPr/>
        <p:txBody>
          <a:bodyPr/>
          <a:lstStyle/>
          <a:p>
            <a:fld id="{3CBC7426-7A3E-4390-94AB-CA1A61165EF6}" type="datetimeFigureOut">
              <a:rPr lang="en-US" smtClean="0"/>
              <a:t>4/7/2026</a:t>
            </a:fld>
            <a:endParaRPr lang="en-US"/>
          </a:p>
        </p:txBody>
      </p:sp>
      <p:sp>
        <p:nvSpPr>
          <p:cNvPr id="6" name="Footer Placeholder 5">
            <a:extLst>
              <a:ext uri="{FF2B5EF4-FFF2-40B4-BE49-F238E27FC236}">
                <a16:creationId xmlns:a16="http://schemas.microsoft.com/office/drawing/2014/main" id="{573E45CB-DAB5-0489-E8A1-6C1AC0E5C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ACC65-B60B-4802-E40C-AB9E043429CE}"/>
              </a:ext>
            </a:extLst>
          </p:cNvPr>
          <p:cNvSpPr>
            <a:spLocks noGrp="1"/>
          </p:cNvSpPr>
          <p:nvPr>
            <p:ph type="sldNum" sz="quarter" idx="12"/>
          </p:nvPr>
        </p:nvSpPr>
        <p:spPr/>
        <p:txBody>
          <a:bodyPr/>
          <a:lstStyle/>
          <a:p>
            <a:fld id="{63F1E487-F78A-4D66-977A-1CE1F8A70C6B}" type="slidenum">
              <a:rPr lang="en-US" smtClean="0"/>
              <a:t>‹#›</a:t>
            </a:fld>
            <a:endParaRPr lang="en-US"/>
          </a:p>
        </p:txBody>
      </p:sp>
    </p:spTree>
    <p:extLst>
      <p:ext uri="{BB962C8B-B14F-4D97-AF65-F5344CB8AC3E}">
        <p14:creationId xmlns:p14="http://schemas.microsoft.com/office/powerpoint/2010/main" val="159420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FFC634-F463-18AB-1A49-C685A38FB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2EF2A6-93AC-DCF2-57A6-B8BE4F55CB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77B79-62C2-2C3C-50E3-2DEB7CE3E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BC7426-7A3E-4390-94AB-CA1A61165EF6}" type="datetimeFigureOut">
              <a:rPr lang="en-US" smtClean="0"/>
              <a:t>4/7/2026</a:t>
            </a:fld>
            <a:endParaRPr lang="en-US"/>
          </a:p>
        </p:txBody>
      </p:sp>
      <p:sp>
        <p:nvSpPr>
          <p:cNvPr id="5" name="Footer Placeholder 4">
            <a:extLst>
              <a:ext uri="{FF2B5EF4-FFF2-40B4-BE49-F238E27FC236}">
                <a16:creationId xmlns:a16="http://schemas.microsoft.com/office/drawing/2014/main" id="{0FB5B983-D6E2-65CA-3333-485D0C68E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36E36D0-2CD1-253E-A161-EFA98DCB32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F1E487-F78A-4D66-977A-1CE1F8A70C6B}" type="slidenum">
              <a:rPr lang="en-US" smtClean="0"/>
              <a:t>‹#›</a:t>
            </a:fld>
            <a:endParaRPr lang="en-US"/>
          </a:p>
        </p:txBody>
      </p:sp>
    </p:spTree>
    <p:extLst>
      <p:ext uri="{BB962C8B-B14F-4D97-AF65-F5344CB8AC3E}">
        <p14:creationId xmlns:p14="http://schemas.microsoft.com/office/powerpoint/2010/main" val="630451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oi.org/10.1002/cpt.318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4" name="Picture 3" descr="Paper Product, Campus, Courthouse, Academic institution">
            <a:extLst>
              <a:ext uri="{FF2B5EF4-FFF2-40B4-BE49-F238E27FC236}">
                <a16:creationId xmlns:a16="http://schemas.microsoft.com/office/drawing/2014/main" id="{EF20FF3E-FC30-6B83-7096-C1090D881037}"/>
              </a:ext>
            </a:extLst>
          </p:cNvPr>
          <p:cNvPicPr>
            <a:picLocks noChangeAspect="1"/>
          </p:cNvPicPr>
          <p:nvPr/>
        </p:nvPicPr>
        <p:blipFill>
          <a:blip r:embed="rId2">
            <a:alphaModFix amt="60000"/>
          </a:blip>
          <a:srcRect r="3581" b="-1"/>
          <a:stretch>
            <a:fillRect/>
          </a:stretch>
        </p:blipFill>
        <p:spPr>
          <a:xfrm>
            <a:off x="180131" y="175336"/>
            <a:ext cx="11824481" cy="6499784"/>
          </a:xfrm>
          <a:prstGeom prst="rect">
            <a:avLst/>
          </a:prstGeom>
        </p:spPr>
      </p:pic>
      <p:sp>
        <p:nvSpPr>
          <p:cNvPr id="2" name="Title 1">
            <a:extLst>
              <a:ext uri="{FF2B5EF4-FFF2-40B4-BE49-F238E27FC236}">
                <a16:creationId xmlns:a16="http://schemas.microsoft.com/office/drawing/2014/main" id="{6FFBA927-0187-1FDF-6506-099D14082A5F}"/>
              </a:ext>
            </a:extLst>
          </p:cNvPr>
          <p:cNvSpPr>
            <a:spLocks noGrp="1"/>
          </p:cNvSpPr>
          <p:nvPr>
            <p:ph type="ctrTitle"/>
          </p:nvPr>
        </p:nvSpPr>
        <p:spPr>
          <a:xfrm>
            <a:off x="1208764" y="1122363"/>
            <a:ext cx="10324804" cy="2301824"/>
          </a:xfrm>
        </p:spPr>
        <p:txBody>
          <a:bodyPr vert="horz" lIns="91440" tIns="45720" rIns="91440" bIns="45720" rtlCol="0" anchor="ctr">
            <a:normAutofit/>
          </a:bodyPr>
          <a:lstStyle/>
          <a:p>
            <a:r>
              <a:rPr lang="en-US" sz="4000" b="1" dirty="0">
                <a:solidFill>
                  <a:srgbClr val="FFFFFF"/>
                </a:solidFill>
                <a:latin typeface="Lora"/>
              </a:rPr>
              <a:t>What’s New in TBI Rehabilitation 2026?</a:t>
            </a:r>
            <a:r>
              <a:rPr lang="en-US" sz="4000" dirty="0">
                <a:solidFill>
                  <a:srgbClr val="FFFFFF"/>
                </a:solidFill>
                <a:latin typeface="Lora"/>
              </a:rPr>
              <a:t> </a:t>
            </a:r>
          </a:p>
        </p:txBody>
      </p:sp>
      <p:sp>
        <p:nvSpPr>
          <p:cNvPr id="3" name="Subtitle 2">
            <a:extLst>
              <a:ext uri="{FF2B5EF4-FFF2-40B4-BE49-F238E27FC236}">
                <a16:creationId xmlns:a16="http://schemas.microsoft.com/office/drawing/2014/main" id="{3604B74C-EAB2-D51E-C280-7D35AEECD47F}"/>
              </a:ext>
            </a:extLst>
          </p:cNvPr>
          <p:cNvSpPr>
            <a:spLocks noGrp="1"/>
          </p:cNvSpPr>
          <p:nvPr>
            <p:ph type="subTitle" idx="1"/>
          </p:nvPr>
        </p:nvSpPr>
        <p:spPr>
          <a:xfrm>
            <a:off x="1198181" y="3526021"/>
            <a:ext cx="9795637" cy="2042260"/>
          </a:xfrm>
        </p:spPr>
        <p:txBody>
          <a:bodyPr vert="horz" lIns="91440" tIns="45720" rIns="91440" bIns="45720" rtlCol="0" anchor="t">
            <a:normAutofit/>
          </a:bodyPr>
          <a:lstStyle/>
          <a:p>
            <a:pPr algn="r"/>
            <a:r>
              <a:rPr lang="en-US" dirty="0">
                <a:solidFill>
                  <a:srgbClr val="FFFFFF"/>
                </a:solidFill>
                <a:latin typeface="Lora" pitchFamily="2" charset="0"/>
              </a:rPr>
              <a:t>Brad Steinle, MD</a:t>
            </a:r>
            <a:endParaRPr lang="en-US" dirty="0">
              <a:latin typeface="Lora" pitchFamily="2" charset="0"/>
            </a:endParaRPr>
          </a:p>
          <a:p>
            <a:pPr algn="r"/>
            <a:r>
              <a:rPr lang="en-US" dirty="0">
                <a:solidFill>
                  <a:srgbClr val="FFFFFF"/>
                </a:solidFill>
                <a:latin typeface="Lora" pitchFamily="2" charset="0"/>
              </a:rPr>
              <a:t>Clinical Associate Professor</a:t>
            </a:r>
          </a:p>
          <a:p>
            <a:pPr algn="r"/>
            <a:r>
              <a:rPr lang="en-US" dirty="0">
                <a:solidFill>
                  <a:srgbClr val="FFFFFF"/>
                </a:solidFill>
                <a:latin typeface="Lora" pitchFamily="2" charset="0"/>
              </a:rPr>
              <a:t>Department of Physical Medicine and Rehabilitation Medicine</a:t>
            </a:r>
          </a:p>
          <a:p>
            <a:pPr algn="r"/>
            <a:r>
              <a:rPr lang="en-US" dirty="0">
                <a:solidFill>
                  <a:srgbClr val="FFFFFF"/>
                </a:solidFill>
                <a:latin typeface="Lora" pitchFamily="2" charset="0"/>
              </a:rPr>
              <a:t>University of Kansas School of Medicine</a:t>
            </a:r>
          </a:p>
        </p:txBody>
      </p:sp>
    </p:spTree>
    <p:extLst>
      <p:ext uri="{BB962C8B-B14F-4D97-AF65-F5344CB8AC3E}">
        <p14:creationId xmlns:p14="http://schemas.microsoft.com/office/powerpoint/2010/main" val="385280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99B458-7534-8E85-06D6-8EADCDC124CF}"/>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722298-90CC-1531-231B-BF5C89E5FE10}"/>
              </a:ext>
            </a:extLst>
          </p:cNvPr>
          <p:cNvSpPr>
            <a:spLocks noGrp="1"/>
          </p:cNvSpPr>
          <p:nvPr>
            <p:ph type="title"/>
          </p:nvPr>
        </p:nvSpPr>
        <p:spPr>
          <a:xfrm>
            <a:off x="836679" y="723898"/>
            <a:ext cx="6002110" cy="1495425"/>
          </a:xfrm>
        </p:spPr>
        <p:txBody>
          <a:bodyPr>
            <a:normAutofit/>
          </a:bodyPr>
          <a:lstStyle/>
          <a:p>
            <a:r>
              <a:rPr lang="en-US" sz="2400">
                <a:latin typeface="Lora"/>
              </a:rPr>
              <a:t>What's new in TBI Rehabilitation 2026?</a:t>
            </a:r>
            <a:endParaRPr lang="en-US"/>
          </a:p>
        </p:txBody>
      </p:sp>
      <p:sp>
        <p:nvSpPr>
          <p:cNvPr id="3" name="Content Placeholder 2">
            <a:extLst>
              <a:ext uri="{FF2B5EF4-FFF2-40B4-BE49-F238E27FC236}">
                <a16:creationId xmlns:a16="http://schemas.microsoft.com/office/drawing/2014/main" id="{7CE61272-2BCC-990A-F8BD-7DCAE7A75149}"/>
              </a:ext>
            </a:extLst>
          </p:cNvPr>
          <p:cNvSpPr>
            <a:spLocks noGrp="1"/>
          </p:cNvSpPr>
          <p:nvPr>
            <p:ph idx="1"/>
          </p:nvPr>
        </p:nvSpPr>
        <p:spPr>
          <a:xfrm>
            <a:off x="836680" y="2405067"/>
            <a:ext cx="6002110" cy="3729034"/>
          </a:xfrm>
        </p:spPr>
        <p:txBody>
          <a:bodyPr vert="horz" lIns="91440" tIns="45720" rIns="91440" bIns="45720" rtlCol="0">
            <a:normAutofit/>
          </a:bodyPr>
          <a:lstStyle/>
          <a:p>
            <a:pPr marL="0" indent="0">
              <a:buNone/>
            </a:pPr>
            <a:r>
              <a:rPr lang="en-US" sz="2000">
                <a:highlight>
                  <a:srgbClr val="FFFFFF"/>
                </a:highlight>
                <a:latin typeface="Lora"/>
              </a:rPr>
              <a:t>Brain-computer interfaces and tele-rehabilitation platforms are enhancing remote delivery of care, addressing barriers related to geography and access.</a:t>
            </a:r>
            <a:endParaRPr lang="en-US" sz="2000"/>
          </a:p>
        </p:txBody>
      </p:sp>
      <p:pic>
        <p:nvPicPr>
          <p:cNvPr id="6" name="Picture 5" descr="A diagram of a medical device&#10;&#10;AI-generated content may be incorrect.">
            <a:extLst>
              <a:ext uri="{FF2B5EF4-FFF2-40B4-BE49-F238E27FC236}">
                <a16:creationId xmlns:a16="http://schemas.microsoft.com/office/drawing/2014/main" id="{C23464E4-753B-9CCA-4269-766CA77B86AF}"/>
              </a:ext>
            </a:extLst>
          </p:cNvPr>
          <p:cNvPicPr>
            <a:picLocks noChangeAspect="1"/>
          </p:cNvPicPr>
          <p:nvPr/>
        </p:nvPicPr>
        <p:blipFill>
          <a:blip r:embed="rId2"/>
          <a:srcRect l="4526"/>
          <a:stretch>
            <a:fillRect/>
          </a:stretch>
        </p:blipFill>
        <p:spPr>
          <a:xfrm>
            <a:off x="7199440" y="10"/>
            <a:ext cx="4992560" cy="6857990"/>
          </a:xfrm>
          <a:prstGeom prst="rect">
            <a:avLst/>
          </a:prstGeom>
          <a:effectLst/>
        </p:spPr>
      </p:pic>
    </p:spTree>
    <p:extLst>
      <p:ext uri="{BB962C8B-B14F-4D97-AF65-F5344CB8AC3E}">
        <p14:creationId xmlns:p14="http://schemas.microsoft.com/office/powerpoint/2010/main" val="1183925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AA3241-2C44-18B8-113E-DF92FD07163D}"/>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EB708185-20C0-40F2-8F2D-8EB9E34B3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2" name="Rectangle 51">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E07EB6-1FAD-35E0-86AE-4AC91BC28986}"/>
              </a:ext>
            </a:extLst>
          </p:cNvPr>
          <p:cNvSpPr>
            <a:spLocks noGrp="1"/>
          </p:cNvSpPr>
          <p:nvPr>
            <p:ph type="title"/>
          </p:nvPr>
        </p:nvSpPr>
        <p:spPr>
          <a:xfrm>
            <a:off x="855942" y="922644"/>
            <a:ext cx="6088034" cy="1169585"/>
          </a:xfrm>
        </p:spPr>
        <p:txBody>
          <a:bodyPr anchor="b">
            <a:normAutofit/>
          </a:bodyPr>
          <a:lstStyle/>
          <a:p>
            <a:r>
              <a:rPr lang="en-US" sz="2400">
                <a:latin typeface="Lora"/>
              </a:rPr>
              <a:t>What's new in TBI Rehabilitation 2026?</a:t>
            </a:r>
            <a:endParaRPr lang="en-US"/>
          </a:p>
        </p:txBody>
      </p:sp>
      <p:sp>
        <p:nvSpPr>
          <p:cNvPr id="57" name="Rectangle 5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FEE512-7D22-A257-6260-6ABBE6DDA631}"/>
              </a:ext>
            </a:extLst>
          </p:cNvPr>
          <p:cNvSpPr>
            <a:spLocks noGrp="1"/>
          </p:cNvSpPr>
          <p:nvPr>
            <p:ph idx="1"/>
          </p:nvPr>
        </p:nvSpPr>
        <p:spPr>
          <a:xfrm>
            <a:off x="1055715" y="2508105"/>
            <a:ext cx="5040285" cy="3632493"/>
          </a:xfrm>
        </p:spPr>
        <p:txBody>
          <a:bodyPr vert="horz" lIns="91440" tIns="45720" rIns="91440" bIns="45720" rtlCol="0" anchor="ctr">
            <a:normAutofit/>
          </a:bodyPr>
          <a:lstStyle/>
          <a:p>
            <a:pPr marL="0" indent="0">
              <a:buNone/>
            </a:pPr>
            <a:r>
              <a:rPr lang="en-US" sz="2000">
                <a:highlight>
                  <a:srgbClr val="FFFFFF"/>
                </a:highlight>
                <a:latin typeface="Lora"/>
              </a:rPr>
              <a:t>Noninvasive brain stimulation techniques, including transcranial direct current stimulation (tDCS) and transcranial magnetic stimulation (rTMS), show promise in modulating cortical networks and augmenting neuroplasticity, though evidence during the acute period remains limited.</a:t>
            </a:r>
            <a:endParaRPr lang="en-US" sz="2000"/>
          </a:p>
        </p:txBody>
      </p:sp>
      <p:pic>
        <p:nvPicPr>
          <p:cNvPr id="4" name="Picture 3" descr="About Transcranial Direct Current Stimulation (tDCS) | 360 Wellness Hub">
            <a:extLst>
              <a:ext uri="{FF2B5EF4-FFF2-40B4-BE49-F238E27FC236}">
                <a16:creationId xmlns:a16="http://schemas.microsoft.com/office/drawing/2014/main" id="{56FAC728-B928-A465-22AE-1250059B8B60}"/>
              </a:ext>
            </a:extLst>
          </p:cNvPr>
          <p:cNvPicPr>
            <a:picLocks noChangeAspect="1"/>
          </p:cNvPicPr>
          <p:nvPr/>
        </p:nvPicPr>
        <p:blipFill>
          <a:blip r:embed="rId2"/>
          <a:srcRect r="32662" b="2"/>
          <a:stretch>
            <a:fillRect/>
          </a:stretch>
        </p:blipFill>
        <p:spPr>
          <a:xfrm>
            <a:off x="6946666" y="774285"/>
            <a:ext cx="2112264" cy="1999673"/>
          </a:xfrm>
          <a:prstGeom prst="rect">
            <a:avLst/>
          </a:prstGeom>
        </p:spPr>
      </p:pic>
      <p:pic>
        <p:nvPicPr>
          <p:cNvPr id="5" name="Picture 4" descr="personalized treatment for brain injury ...">
            <a:extLst>
              <a:ext uri="{FF2B5EF4-FFF2-40B4-BE49-F238E27FC236}">
                <a16:creationId xmlns:a16="http://schemas.microsoft.com/office/drawing/2014/main" id="{8C2E5417-ED64-FC26-D62C-64F54C0BA6B0}"/>
              </a:ext>
            </a:extLst>
          </p:cNvPr>
          <p:cNvPicPr>
            <a:picLocks noChangeAspect="1"/>
          </p:cNvPicPr>
          <p:nvPr/>
        </p:nvPicPr>
        <p:blipFill>
          <a:blip r:embed="rId3"/>
          <a:srcRect l="711" r="11268" b="5"/>
          <a:stretch>
            <a:fillRect/>
          </a:stretch>
        </p:blipFill>
        <p:spPr>
          <a:xfrm>
            <a:off x="9223523" y="774285"/>
            <a:ext cx="2112264" cy="1999673"/>
          </a:xfrm>
          <a:prstGeom prst="rect">
            <a:avLst/>
          </a:prstGeom>
        </p:spPr>
      </p:pic>
      <p:pic>
        <p:nvPicPr>
          <p:cNvPr id="7" name="Picture 6" descr="A person sitting in front of a computer&#10;&#10;AI-generated content may be incorrect.">
            <a:extLst>
              <a:ext uri="{FF2B5EF4-FFF2-40B4-BE49-F238E27FC236}">
                <a16:creationId xmlns:a16="http://schemas.microsoft.com/office/drawing/2014/main" id="{C0E8FC8B-EB4A-8055-CA75-905312C6D20A}"/>
              </a:ext>
            </a:extLst>
          </p:cNvPr>
          <p:cNvPicPr>
            <a:picLocks noChangeAspect="1"/>
          </p:cNvPicPr>
          <p:nvPr/>
        </p:nvPicPr>
        <p:blipFill>
          <a:blip r:embed="rId4"/>
          <a:srcRect r="2" b="2380"/>
          <a:stretch>
            <a:fillRect/>
          </a:stretch>
        </p:blipFill>
        <p:spPr>
          <a:xfrm>
            <a:off x="6946667" y="2942704"/>
            <a:ext cx="4389120" cy="3213543"/>
          </a:xfrm>
          <a:prstGeom prst="rect">
            <a:avLst/>
          </a:prstGeom>
        </p:spPr>
      </p:pic>
    </p:spTree>
    <p:extLst>
      <p:ext uri="{BB962C8B-B14F-4D97-AF65-F5344CB8AC3E}">
        <p14:creationId xmlns:p14="http://schemas.microsoft.com/office/powerpoint/2010/main" val="234862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5F33EE-59A8-7165-D276-9299A8AF8D37}"/>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BD91B918-E95F-4027-4827-9A04FAA49B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4EB49790-5821-9992-7FFC-6BF17F35F3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2" name="Rectangle 51">
              <a:extLst>
                <a:ext uri="{FF2B5EF4-FFF2-40B4-BE49-F238E27FC236}">
                  <a16:creationId xmlns:a16="http://schemas.microsoft.com/office/drawing/2014/main" id="{2B0E22B2-9AA1-9CCB-97D2-8F2DC366D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C2990B8-7B59-6004-9089-11EEEB844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88B6C048-3311-8983-87B2-28F5BF765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C63C1-F885-AEC3-0827-5E386AF56AF1}"/>
              </a:ext>
            </a:extLst>
          </p:cNvPr>
          <p:cNvSpPr>
            <a:spLocks noGrp="1"/>
          </p:cNvSpPr>
          <p:nvPr>
            <p:ph type="title"/>
          </p:nvPr>
        </p:nvSpPr>
        <p:spPr>
          <a:xfrm>
            <a:off x="1057025" y="922644"/>
            <a:ext cx="5886951" cy="1169585"/>
          </a:xfrm>
        </p:spPr>
        <p:txBody>
          <a:bodyPr anchor="b">
            <a:normAutofit/>
          </a:bodyPr>
          <a:lstStyle/>
          <a:p>
            <a:r>
              <a:rPr lang="en-US" sz="2400">
                <a:latin typeface="Lora"/>
              </a:rPr>
              <a:t>What's new in TBI Rehabilitation 2026?</a:t>
            </a:r>
            <a:endParaRPr lang="en-US"/>
          </a:p>
        </p:txBody>
      </p:sp>
      <p:sp>
        <p:nvSpPr>
          <p:cNvPr id="57" name="Rectangle 56">
            <a:extLst>
              <a:ext uri="{FF2B5EF4-FFF2-40B4-BE49-F238E27FC236}">
                <a16:creationId xmlns:a16="http://schemas.microsoft.com/office/drawing/2014/main" id="{955D5D1F-B60A-5530-CEA2-BA460EE30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634656-B61E-A96D-DED1-BD5ED7038A5C}"/>
              </a:ext>
            </a:extLst>
          </p:cNvPr>
          <p:cNvSpPr>
            <a:spLocks noGrp="1"/>
          </p:cNvSpPr>
          <p:nvPr>
            <p:ph idx="1"/>
          </p:nvPr>
        </p:nvSpPr>
        <p:spPr>
          <a:xfrm>
            <a:off x="1055715" y="2508105"/>
            <a:ext cx="5040285" cy="3018611"/>
          </a:xfrm>
        </p:spPr>
        <p:txBody>
          <a:bodyPr vert="horz" lIns="91440" tIns="45720" rIns="91440" bIns="45720" rtlCol="0" anchor="ctr">
            <a:noAutofit/>
          </a:bodyPr>
          <a:lstStyle/>
          <a:p>
            <a:pPr marL="0" indent="0">
              <a:buNone/>
            </a:pPr>
            <a:r>
              <a:rPr lang="en-US" sz="1600" dirty="0">
                <a:highlight>
                  <a:srgbClr val="FFFFFF"/>
                </a:highlight>
                <a:latin typeface="Lora" pitchFamily="2" charset="0"/>
              </a:rPr>
              <a:t>Repetitive TMS (</a:t>
            </a:r>
            <a:r>
              <a:rPr lang="en-US" sz="1600" dirty="0" err="1">
                <a:highlight>
                  <a:srgbClr val="FFFFFF"/>
                </a:highlight>
                <a:latin typeface="Lora" pitchFamily="2" charset="0"/>
              </a:rPr>
              <a:t>rTMS</a:t>
            </a:r>
            <a:r>
              <a:rPr lang="en-US" sz="1600" dirty="0">
                <a:highlight>
                  <a:srgbClr val="FFFFFF"/>
                </a:highlight>
                <a:latin typeface="Lora" pitchFamily="2" charset="0"/>
              </a:rPr>
              <a:t>) delivers repeated magnetic pulses through a coil placed on the scalp, inducing electrical currents in targeted cortical areas. The technique aims to modulate aberrant neuronal activity patterns following TBI and augment adaptive neuroplasticity. [2-3] Different frequencies produce distinct effects: </a:t>
            </a:r>
            <a:r>
              <a:rPr lang="en-US" sz="1600" b="1" dirty="0">
                <a:highlight>
                  <a:srgbClr val="FFFFFF"/>
                </a:highlight>
                <a:latin typeface="Lora" pitchFamily="2" charset="0"/>
              </a:rPr>
              <a:t>high-frequency stimulation (≥5 Hz) increases cortical excitability</a:t>
            </a:r>
            <a:r>
              <a:rPr lang="en-US" sz="1600" dirty="0">
                <a:highlight>
                  <a:srgbClr val="FFFFFF"/>
                </a:highlight>
                <a:latin typeface="Lora" pitchFamily="2" charset="0"/>
              </a:rPr>
              <a:t>, while </a:t>
            </a:r>
            <a:r>
              <a:rPr lang="en-US" sz="1600" b="1" dirty="0">
                <a:highlight>
                  <a:srgbClr val="FFFFFF"/>
                </a:highlight>
                <a:latin typeface="Lora" pitchFamily="2" charset="0"/>
              </a:rPr>
              <a:t>low-frequency stimulation (≤1 Hz) decreases it</a:t>
            </a:r>
            <a:r>
              <a:rPr lang="en-US" sz="1600" dirty="0">
                <a:highlight>
                  <a:srgbClr val="FFFFFF"/>
                </a:highlight>
                <a:latin typeface="Lora" pitchFamily="2" charset="0"/>
              </a:rPr>
              <a:t>.</a:t>
            </a:r>
            <a:endParaRPr lang="en-US" sz="1600" dirty="0">
              <a:latin typeface="Lora" pitchFamily="2" charset="0"/>
            </a:endParaRPr>
          </a:p>
        </p:txBody>
      </p:sp>
      <p:pic>
        <p:nvPicPr>
          <p:cNvPr id="4" name="Picture 3" descr="About Transcranial Direct Current Stimulation (tDCS) | 360 Wellness Hub">
            <a:extLst>
              <a:ext uri="{FF2B5EF4-FFF2-40B4-BE49-F238E27FC236}">
                <a16:creationId xmlns:a16="http://schemas.microsoft.com/office/drawing/2014/main" id="{4131382D-9780-CDC0-D8D4-CDE6DF957CCF}"/>
              </a:ext>
            </a:extLst>
          </p:cNvPr>
          <p:cNvPicPr>
            <a:picLocks noChangeAspect="1"/>
          </p:cNvPicPr>
          <p:nvPr/>
        </p:nvPicPr>
        <p:blipFill>
          <a:blip r:embed="rId2"/>
          <a:srcRect r="32662" b="2"/>
          <a:stretch>
            <a:fillRect/>
          </a:stretch>
        </p:blipFill>
        <p:spPr>
          <a:xfrm>
            <a:off x="6946666" y="774285"/>
            <a:ext cx="2112264" cy="1999673"/>
          </a:xfrm>
          <a:prstGeom prst="rect">
            <a:avLst/>
          </a:prstGeom>
        </p:spPr>
      </p:pic>
      <p:pic>
        <p:nvPicPr>
          <p:cNvPr id="5" name="Picture 4" descr="personalized treatment for brain injury ...">
            <a:extLst>
              <a:ext uri="{FF2B5EF4-FFF2-40B4-BE49-F238E27FC236}">
                <a16:creationId xmlns:a16="http://schemas.microsoft.com/office/drawing/2014/main" id="{508D1FDB-2C1D-E0A8-6FF9-B7F3522C4DF9}"/>
              </a:ext>
            </a:extLst>
          </p:cNvPr>
          <p:cNvPicPr>
            <a:picLocks noChangeAspect="1"/>
          </p:cNvPicPr>
          <p:nvPr/>
        </p:nvPicPr>
        <p:blipFill>
          <a:blip r:embed="rId3"/>
          <a:srcRect l="711" r="11268" b="5"/>
          <a:stretch>
            <a:fillRect/>
          </a:stretch>
        </p:blipFill>
        <p:spPr>
          <a:xfrm>
            <a:off x="9223523" y="774285"/>
            <a:ext cx="2112264" cy="1999673"/>
          </a:xfrm>
          <a:prstGeom prst="rect">
            <a:avLst/>
          </a:prstGeom>
        </p:spPr>
      </p:pic>
      <p:pic>
        <p:nvPicPr>
          <p:cNvPr id="7" name="Picture 6" descr="A person sitting in front of a computer&#10;&#10;AI-generated content may be incorrect.">
            <a:extLst>
              <a:ext uri="{FF2B5EF4-FFF2-40B4-BE49-F238E27FC236}">
                <a16:creationId xmlns:a16="http://schemas.microsoft.com/office/drawing/2014/main" id="{59D2035F-365D-0CD7-5E3E-F951BD5FEB44}"/>
              </a:ext>
            </a:extLst>
          </p:cNvPr>
          <p:cNvPicPr>
            <a:picLocks noChangeAspect="1"/>
          </p:cNvPicPr>
          <p:nvPr/>
        </p:nvPicPr>
        <p:blipFill>
          <a:blip r:embed="rId4"/>
          <a:srcRect r="2" b="2380"/>
          <a:stretch>
            <a:fillRect/>
          </a:stretch>
        </p:blipFill>
        <p:spPr>
          <a:xfrm>
            <a:off x="6946667" y="2942704"/>
            <a:ext cx="4389120" cy="3213543"/>
          </a:xfrm>
          <a:prstGeom prst="rect">
            <a:avLst/>
          </a:prstGeom>
        </p:spPr>
      </p:pic>
    </p:spTree>
    <p:extLst>
      <p:ext uri="{BB962C8B-B14F-4D97-AF65-F5344CB8AC3E}">
        <p14:creationId xmlns:p14="http://schemas.microsoft.com/office/powerpoint/2010/main" val="155124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18C5F3-8F84-AAAA-B7EC-16DBB91A2927}"/>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86CDD1F4-3188-2E09-4BC5-9829A8370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BBBAEA31-9DD3-9023-7553-527D654155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2" name="Rectangle 51">
              <a:extLst>
                <a:ext uri="{FF2B5EF4-FFF2-40B4-BE49-F238E27FC236}">
                  <a16:creationId xmlns:a16="http://schemas.microsoft.com/office/drawing/2014/main" id="{0EC36878-42B9-6BCB-2582-0587C1D44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07DC8A9-07F1-A4B5-81E1-301A5FC6A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91F28878-AA21-177C-C462-03C8FFF2B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1C91-9A0B-C90A-EED1-95054704BFD4}"/>
              </a:ext>
            </a:extLst>
          </p:cNvPr>
          <p:cNvSpPr>
            <a:spLocks noGrp="1"/>
          </p:cNvSpPr>
          <p:nvPr>
            <p:ph type="title"/>
          </p:nvPr>
        </p:nvSpPr>
        <p:spPr>
          <a:xfrm>
            <a:off x="1120525" y="954394"/>
            <a:ext cx="5834034" cy="1169585"/>
          </a:xfrm>
        </p:spPr>
        <p:txBody>
          <a:bodyPr anchor="b">
            <a:normAutofit/>
          </a:bodyPr>
          <a:lstStyle/>
          <a:p>
            <a:r>
              <a:rPr lang="en-US" sz="2400">
                <a:latin typeface="Lora"/>
              </a:rPr>
              <a:t>What's new in TBI Rehabilitation 2026?</a:t>
            </a:r>
            <a:endParaRPr lang="en-US"/>
          </a:p>
        </p:txBody>
      </p:sp>
      <p:sp>
        <p:nvSpPr>
          <p:cNvPr id="57" name="Rectangle 56">
            <a:extLst>
              <a:ext uri="{FF2B5EF4-FFF2-40B4-BE49-F238E27FC236}">
                <a16:creationId xmlns:a16="http://schemas.microsoft.com/office/drawing/2014/main" id="{1DE21F84-BF38-2FAC-2CF3-67E2330A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FE1638-3D71-959D-4E71-B4F5666C320C}"/>
              </a:ext>
            </a:extLst>
          </p:cNvPr>
          <p:cNvSpPr>
            <a:spLocks noGrp="1"/>
          </p:cNvSpPr>
          <p:nvPr>
            <p:ph idx="1"/>
          </p:nvPr>
        </p:nvSpPr>
        <p:spPr>
          <a:xfrm>
            <a:off x="1055715" y="2508105"/>
            <a:ext cx="5040285" cy="3018611"/>
          </a:xfrm>
        </p:spPr>
        <p:txBody>
          <a:bodyPr vert="horz" lIns="91440" tIns="45720" rIns="91440" bIns="45720" rtlCol="0" anchor="ctr">
            <a:noAutofit/>
          </a:bodyPr>
          <a:lstStyle/>
          <a:p>
            <a:pPr marL="0" indent="0">
              <a:buNone/>
            </a:pPr>
            <a:r>
              <a:rPr lang="en-US" sz="1600" dirty="0">
                <a:highlight>
                  <a:srgbClr val="FFFFFF"/>
                </a:highlight>
                <a:latin typeface="Lora" pitchFamily="2" charset="0"/>
              </a:rPr>
              <a:t>Transcranial direct current stimulation (</a:t>
            </a:r>
            <a:r>
              <a:rPr lang="en-US" sz="1600" dirty="0" err="1">
                <a:highlight>
                  <a:srgbClr val="FFFFFF"/>
                </a:highlight>
                <a:latin typeface="Lora" pitchFamily="2" charset="0"/>
              </a:rPr>
              <a:t>tDCS</a:t>
            </a:r>
            <a:r>
              <a:rPr lang="en-US" sz="1600" dirty="0">
                <a:highlight>
                  <a:srgbClr val="FFFFFF"/>
                </a:highlight>
                <a:latin typeface="Lora" pitchFamily="2" charset="0"/>
              </a:rPr>
              <a:t>) is a </a:t>
            </a:r>
            <a:r>
              <a:rPr lang="en-US" sz="1600" b="1" dirty="0">
                <a:highlight>
                  <a:srgbClr val="FFFFFF"/>
                </a:highlight>
                <a:latin typeface="Lora" pitchFamily="2" charset="0"/>
              </a:rPr>
              <a:t>non-invasive brain stimulation technique that delivers weak direct electrical current (typically 1-2 mA) through electrodes placed on the scalp to modulate cortical excitability and promote neuroplasticity</a:t>
            </a:r>
            <a:r>
              <a:rPr lang="en-US" sz="1600" dirty="0">
                <a:highlight>
                  <a:srgbClr val="FFFFFF"/>
                </a:highlight>
                <a:latin typeface="Lora" pitchFamily="2" charset="0"/>
              </a:rPr>
              <a:t>. [1-2] The technique is inexpensive, portable, and well-tolerated compared to other neuromodulation approaches.</a:t>
            </a:r>
            <a:endParaRPr lang="en-US" sz="1600" dirty="0">
              <a:latin typeface="Lora" pitchFamily="2" charset="0"/>
            </a:endParaRPr>
          </a:p>
        </p:txBody>
      </p:sp>
      <p:pic>
        <p:nvPicPr>
          <p:cNvPr id="4" name="Picture 3" descr="About Transcranial Direct Current Stimulation (tDCS) | 360 Wellness Hub">
            <a:extLst>
              <a:ext uri="{FF2B5EF4-FFF2-40B4-BE49-F238E27FC236}">
                <a16:creationId xmlns:a16="http://schemas.microsoft.com/office/drawing/2014/main" id="{03F0E081-D0D2-42A8-0F53-94396E0C28DC}"/>
              </a:ext>
            </a:extLst>
          </p:cNvPr>
          <p:cNvPicPr>
            <a:picLocks noChangeAspect="1"/>
          </p:cNvPicPr>
          <p:nvPr/>
        </p:nvPicPr>
        <p:blipFill>
          <a:blip r:embed="rId2"/>
          <a:srcRect r="32662" b="2"/>
          <a:stretch>
            <a:fillRect/>
          </a:stretch>
        </p:blipFill>
        <p:spPr>
          <a:xfrm>
            <a:off x="6946666" y="774285"/>
            <a:ext cx="2112264" cy="1999673"/>
          </a:xfrm>
          <a:prstGeom prst="rect">
            <a:avLst/>
          </a:prstGeom>
        </p:spPr>
      </p:pic>
      <p:pic>
        <p:nvPicPr>
          <p:cNvPr id="5" name="Picture 4" descr="personalized treatment for brain injury ...">
            <a:extLst>
              <a:ext uri="{FF2B5EF4-FFF2-40B4-BE49-F238E27FC236}">
                <a16:creationId xmlns:a16="http://schemas.microsoft.com/office/drawing/2014/main" id="{2720D210-5AE7-65CC-BF25-2FD0905A9D88}"/>
              </a:ext>
            </a:extLst>
          </p:cNvPr>
          <p:cNvPicPr>
            <a:picLocks noChangeAspect="1"/>
          </p:cNvPicPr>
          <p:nvPr/>
        </p:nvPicPr>
        <p:blipFill>
          <a:blip r:embed="rId3"/>
          <a:srcRect l="711" r="11268" b="5"/>
          <a:stretch>
            <a:fillRect/>
          </a:stretch>
        </p:blipFill>
        <p:spPr>
          <a:xfrm>
            <a:off x="9223523" y="774285"/>
            <a:ext cx="2112264" cy="1999673"/>
          </a:xfrm>
          <a:prstGeom prst="rect">
            <a:avLst/>
          </a:prstGeom>
        </p:spPr>
      </p:pic>
      <p:pic>
        <p:nvPicPr>
          <p:cNvPr id="7" name="Picture 6" descr="A person sitting in front of a computer&#10;&#10;AI-generated content may be incorrect.">
            <a:extLst>
              <a:ext uri="{FF2B5EF4-FFF2-40B4-BE49-F238E27FC236}">
                <a16:creationId xmlns:a16="http://schemas.microsoft.com/office/drawing/2014/main" id="{3EA67B5D-FAA2-4C2D-C4E4-B65618F69B2B}"/>
              </a:ext>
            </a:extLst>
          </p:cNvPr>
          <p:cNvPicPr>
            <a:picLocks noChangeAspect="1"/>
          </p:cNvPicPr>
          <p:nvPr/>
        </p:nvPicPr>
        <p:blipFill>
          <a:blip r:embed="rId4"/>
          <a:srcRect r="2" b="2380"/>
          <a:stretch>
            <a:fillRect/>
          </a:stretch>
        </p:blipFill>
        <p:spPr>
          <a:xfrm>
            <a:off x="6946667" y="2942704"/>
            <a:ext cx="4389120" cy="3213543"/>
          </a:xfrm>
          <a:prstGeom prst="rect">
            <a:avLst/>
          </a:prstGeom>
        </p:spPr>
      </p:pic>
    </p:spTree>
    <p:extLst>
      <p:ext uri="{BB962C8B-B14F-4D97-AF65-F5344CB8AC3E}">
        <p14:creationId xmlns:p14="http://schemas.microsoft.com/office/powerpoint/2010/main" val="1049528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523D94-10B7-47FC-F612-B7753648DF20}"/>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92589E9-29C8-B0FB-10C6-9C24BD987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CEECA016-8442-4D40-8A04-7C01E20420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2" name="Rectangle 51">
              <a:extLst>
                <a:ext uri="{FF2B5EF4-FFF2-40B4-BE49-F238E27FC236}">
                  <a16:creationId xmlns:a16="http://schemas.microsoft.com/office/drawing/2014/main" id="{7971618A-F090-9A2F-1448-6CD6C6F586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580886F-B8E9-D72B-7CC8-F6190CE12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6A563E0D-0C94-B1A7-1B3D-2DB077835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3E561-2F08-238A-0862-0C1DDBCBB355}"/>
              </a:ext>
            </a:extLst>
          </p:cNvPr>
          <p:cNvSpPr>
            <a:spLocks noGrp="1"/>
          </p:cNvSpPr>
          <p:nvPr>
            <p:ph type="title"/>
          </p:nvPr>
        </p:nvSpPr>
        <p:spPr>
          <a:xfrm>
            <a:off x="1057025" y="922644"/>
            <a:ext cx="5781118" cy="1169585"/>
          </a:xfrm>
        </p:spPr>
        <p:txBody>
          <a:bodyPr anchor="b">
            <a:normAutofit/>
          </a:bodyPr>
          <a:lstStyle/>
          <a:p>
            <a:r>
              <a:rPr lang="en-US" sz="2400">
                <a:latin typeface="Lora"/>
              </a:rPr>
              <a:t>What's new in TBI Rehabilitation 2026?</a:t>
            </a:r>
            <a:endParaRPr lang="en-US"/>
          </a:p>
        </p:txBody>
      </p:sp>
      <p:sp>
        <p:nvSpPr>
          <p:cNvPr id="57" name="Rectangle 56">
            <a:extLst>
              <a:ext uri="{FF2B5EF4-FFF2-40B4-BE49-F238E27FC236}">
                <a16:creationId xmlns:a16="http://schemas.microsoft.com/office/drawing/2014/main" id="{FE17762A-18F8-DD55-B5AE-ACDF6CE09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487E30-A760-5DA8-38BE-63A67FFE9840}"/>
              </a:ext>
            </a:extLst>
          </p:cNvPr>
          <p:cNvSpPr>
            <a:spLocks noGrp="1"/>
          </p:cNvSpPr>
          <p:nvPr>
            <p:ph idx="1"/>
          </p:nvPr>
        </p:nvSpPr>
        <p:spPr>
          <a:xfrm>
            <a:off x="1055715" y="2508105"/>
            <a:ext cx="5040285" cy="3018611"/>
          </a:xfrm>
        </p:spPr>
        <p:txBody>
          <a:bodyPr vert="horz" lIns="91440" tIns="45720" rIns="91440" bIns="45720" rtlCol="0" anchor="ctr">
            <a:noAutofit/>
          </a:bodyPr>
          <a:lstStyle/>
          <a:p>
            <a:r>
              <a:rPr lang="en-US" sz="1800" b="1" dirty="0">
                <a:highlight>
                  <a:srgbClr val="FFFFFF"/>
                </a:highlight>
                <a:latin typeface="Lora" pitchFamily="2" charset="0"/>
              </a:rPr>
              <a:t>Comparative Effectiveness</a:t>
            </a:r>
            <a:endParaRPr lang="en-US" sz="1800" dirty="0">
              <a:highlight>
                <a:srgbClr val="FFFFFF"/>
              </a:highlight>
              <a:latin typeface="Lora" pitchFamily="2" charset="0"/>
            </a:endParaRPr>
          </a:p>
          <a:p>
            <a:r>
              <a:rPr lang="en-US" sz="1800" dirty="0">
                <a:highlight>
                  <a:srgbClr val="FFFFFF"/>
                </a:highlight>
                <a:latin typeface="Lora" pitchFamily="2" charset="0"/>
              </a:rPr>
              <a:t>Meta-analysis comparing both techniques found </a:t>
            </a:r>
            <a:r>
              <a:rPr lang="en-US" sz="1800" b="1" dirty="0">
                <a:highlight>
                  <a:srgbClr val="FFFFFF"/>
                </a:highlight>
                <a:latin typeface="Lora" pitchFamily="2" charset="0"/>
              </a:rPr>
              <a:t>modest overall effects for both modalities</a:t>
            </a:r>
            <a:r>
              <a:rPr lang="en-US" sz="1800" dirty="0">
                <a:highlight>
                  <a:srgbClr val="FFFFFF"/>
                </a:highlight>
                <a:latin typeface="Lora" pitchFamily="2" charset="0"/>
              </a:rPr>
              <a:t>, with no clear superiority of one over the other. Both showed significant effects for anxiety (0.195, p=0.020) and headache (0.354, p=0.040), but effect sizes were small, suggesting subtle rather than dramatic improvements.</a:t>
            </a:r>
          </a:p>
          <a:p>
            <a:pPr marL="0" indent="0">
              <a:buNone/>
            </a:pPr>
            <a:r>
              <a:rPr lang="en-US" sz="1000" dirty="0">
                <a:latin typeface="Lora" pitchFamily="2" charset="0"/>
              </a:rPr>
              <a:t>Galimberti A, Tik M, Pellegrino G, Schuler AL. Effectiveness of </a:t>
            </a:r>
            <a:r>
              <a:rPr lang="en-US" sz="1000" dirty="0" err="1">
                <a:latin typeface="Lora" pitchFamily="2" charset="0"/>
              </a:rPr>
              <a:t>rTMS</a:t>
            </a:r>
            <a:r>
              <a:rPr lang="en-US" sz="1000" dirty="0">
                <a:latin typeface="Lora" pitchFamily="2" charset="0"/>
              </a:rPr>
              <a:t> and </a:t>
            </a:r>
            <a:r>
              <a:rPr lang="en-US" sz="1000" dirty="0" err="1">
                <a:latin typeface="Lora" pitchFamily="2" charset="0"/>
              </a:rPr>
              <a:t>tDCS</a:t>
            </a:r>
            <a:r>
              <a:rPr lang="en-US" sz="1000" dirty="0">
                <a:latin typeface="Lora" pitchFamily="2" charset="0"/>
              </a:rPr>
              <a:t> treatment for chronic TBI symptoms: A systematic review and meta-analysis. Prog </a:t>
            </a:r>
            <a:r>
              <a:rPr lang="en-US" sz="1000" dirty="0" err="1">
                <a:latin typeface="Lora" pitchFamily="2" charset="0"/>
              </a:rPr>
              <a:t>Neuropsychopharmacol</a:t>
            </a:r>
            <a:r>
              <a:rPr lang="en-US" sz="1000" dirty="0">
                <a:latin typeface="Lora" pitchFamily="2" charset="0"/>
              </a:rPr>
              <a:t> Biol Psychiatry. 2024 Jan 10;128:110863. </a:t>
            </a:r>
            <a:endParaRPr lang="en-US" sz="1000" dirty="0">
              <a:highlight>
                <a:srgbClr val="FFFFFF"/>
              </a:highlight>
              <a:latin typeface="Lora" pitchFamily="2" charset="0"/>
            </a:endParaRPr>
          </a:p>
        </p:txBody>
      </p:sp>
      <p:pic>
        <p:nvPicPr>
          <p:cNvPr id="4" name="Picture 3" descr="About Transcranial Direct Current Stimulation (tDCS) | 360 Wellness Hub">
            <a:extLst>
              <a:ext uri="{FF2B5EF4-FFF2-40B4-BE49-F238E27FC236}">
                <a16:creationId xmlns:a16="http://schemas.microsoft.com/office/drawing/2014/main" id="{4B8D6169-EDEE-3F4F-B0EF-F31540B28467}"/>
              </a:ext>
            </a:extLst>
          </p:cNvPr>
          <p:cNvPicPr>
            <a:picLocks noChangeAspect="1"/>
          </p:cNvPicPr>
          <p:nvPr/>
        </p:nvPicPr>
        <p:blipFill>
          <a:blip r:embed="rId2"/>
          <a:srcRect r="32662" b="2"/>
          <a:stretch>
            <a:fillRect/>
          </a:stretch>
        </p:blipFill>
        <p:spPr>
          <a:xfrm>
            <a:off x="6946666" y="774285"/>
            <a:ext cx="2112264" cy="1999673"/>
          </a:xfrm>
          <a:prstGeom prst="rect">
            <a:avLst/>
          </a:prstGeom>
        </p:spPr>
      </p:pic>
      <p:pic>
        <p:nvPicPr>
          <p:cNvPr id="5" name="Picture 4" descr="personalized treatment for brain injury ...">
            <a:extLst>
              <a:ext uri="{FF2B5EF4-FFF2-40B4-BE49-F238E27FC236}">
                <a16:creationId xmlns:a16="http://schemas.microsoft.com/office/drawing/2014/main" id="{3D056CF7-6A64-9633-E7C5-6F8E2EC1D0FB}"/>
              </a:ext>
            </a:extLst>
          </p:cNvPr>
          <p:cNvPicPr>
            <a:picLocks noChangeAspect="1"/>
          </p:cNvPicPr>
          <p:nvPr/>
        </p:nvPicPr>
        <p:blipFill>
          <a:blip r:embed="rId3"/>
          <a:srcRect l="711" r="11268" b="5"/>
          <a:stretch>
            <a:fillRect/>
          </a:stretch>
        </p:blipFill>
        <p:spPr>
          <a:xfrm>
            <a:off x="9223523" y="774285"/>
            <a:ext cx="2112264" cy="1999673"/>
          </a:xfrm>
          <a:prstGeom prst="rect">
            <a:avLst/>
          </a:prstGeom>
        </p:spPr>
      </p:pic>
      <p:pic>
        <p:nvPicPr>
          <p:cNvPr id="7" name="Picture 6" descr="A person sitting in front of a computer&#10;&#10;AI-generated content may be incorrect.">
            <a:extLst>
              <a:ext uri="{FF2B5EF4-FFF2-40B4-BE49-F238E27FC236}">
                <a16:creationId xmlns:a16="http://schemas.microsoft.com/office/drawing/2014/main" id="{62DEF602-BFCA-A675-8E6D-7D3D50623F17}"/>
              </a:ext>
            </a:extLst>
          </p:cNvPr>
          <p:cNvPicPr>
            <a:picLocks noChangeAspect="1"/>
          </p:cNvPicPr>
          <p:nvPr/>
        </p:nvPicPr>
        <p:blipFill>
          <a:blip r:embed="rId4"/>
          <a:srcRect r="2" b="2380"/>
          <a:stretch>
            <a:fillRect/>
          </a:stretch>
        </p:blipFill>
        <p:spPr>
          <a:xfrm>
            <a:off x="6946667" y="2942704"/>
            <a:ext cx="4389120" cy="3213543"/>
          </a:xfrm>
          <a:prstGeom prst="rect">
            <a:avLst/>
          </a:prstGeom>
        </p:spPr>
      </p:pic>
    </p:spTree>
    <p:extLst>
      <p:ext uri="{BB962C8B-B14F-4D97-AF65-F5344CB8AC3E}">
        <p14:creationId xmlns:p14="http://schemas.microsoft.com/office/powerpoint/2010/main" val="503329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45CD26-4BB1-6876-D378-9871645A779E}"/>
            </a:ext>
          </a:extLst>
        </p:cNvPr>
        <p:cNvGrpSpPr/>
        <p:nvPr/>
      </p:nvGrpSpPr>
      <p:grpSpPr>
        <a:xfrm>
          <a:off x="0" y="0"/>
          <a:ext cx="0" cy="0"/>
          <a:chOff x="0" y="0"/>
          <a:chExt cx="0" cy="0"/>
        </a:xfrm>
      </p:grpSpPr>
      <p:sp useBgFill="1">
        <p:nvSpPr>
          <p:cNvPr id="4125" name="Rectangle 4124">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B03B4-0B13-3644-5AB8-70FBCD8C99B9}"/>
              </a:ext>
            </a:extLst>
          </p:cNvPr>
          <p:cNvSpPr>
            <a:spLocks noGrp="1"/>
          </p:cNvSpPr>
          <p:nvPr>
            <p:ph type="title"/>
          </p:nvPr>
        </p:nvSpPr>
        <p:spPr>
          <a:xfrm>
            <a:off x="589560" y="856180"/>
            <a:ext cx="5279408" cy="1128068"/>
          </a:xfrm>
        </p:spPr>
        <p:txBody>
          <a:bodyPr anchor="ctr">
            <a:normAutofit/>
          </a:bodyPr>
          <a:lstStyle/>
          <a:p>
            <a:r>
              <a:rPr lang="en-US" sz="1800" dirty="0">
                <a:latin typeface="Lora"/>
              </a:rPr>
              <a:t>What's new in TBI Rehabilitation 2026?</a:t>
            </a:r>
            <a:endParaRPr lang="en-US" sz="1800" dirty="0"/>
          </a:p>
        </p:txBody>
      </p:sp>
      <p:grpSp>
        <p:nvGrpSpPr>
          <p:cNvPr id="4126" name="Group 412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13" name="Rectangle 41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7" name="Rectangle 41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28" name="Rectangle 412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E3C67E-DE4E-66D9-B1D6-9A6A8D4AB3F6}"/>
              </a:ext>
            </a:extLst>
          </p:cNvPr>
          <p:cNvSpPr>
            <a:spLocks noGrp="1"/>
          </p:cNvSpPr>
          <p:nvPr>
            <p:ph idx="1"/>
          </p:nvPr>
        </p:nvSpPr>
        <p:spPr>
          <a:xfrm>
            <a:off x="590719" y="2330505"/>
            <a:ext cx="5278066" cy="3979585"/>
          </a:xfrm>
        </p:spPr>
        <p:txBody>
          <a:bodyPr vert="horz" lIns="91440" tIns="45720" rIns="91440" bIns="45720" rtlCol="0" anchor="ctr">
            <a:normAutofit/>
          </a:bodyPr>
          <a:lstStyle/>
          <a:p>
            <a:pPr marL="0" indent="0">
              <a:buNone/>
            </a:pPr>
            <a:r>
              <a:rPr lang="en-US" sz="2000" b="1">
                <a:highlight>
                  <a:srgbClr val="FFFFFF"/>
                </a:highlight>
                <a:latin typeface="Lora"/>
              </a:rPr>
              <a:t>Vagus nerve stimulation</a:t>
            </a:r>
          </a:p>
          <a:p>
            <a:pPr marL="0" indent="0">
              <a:buNone/>
            </a:pPr>
            <a:r>
              <a:rPr lang="en-US" sz="2000" b="1">
                <a:latin typeface="Lora" pitchFamily="2" charset="0"/>
              </a:rPr>
              <a:t>Vagus nerve stimulation (VNS) is an emerging neuromodulation therapy</a:t>
            </a:r>
            <a:r>
              <a:rPr lang="en-US" sz="2000">
                <a:latin typeface="Lora" pitchFamily="2" charset="0"/>
              </a:rPr>
              <a:t> for TBI rehabilitation that shows promise in both preclinical and early clinical studies for improving cognitive, motor, and behavioral outcomes. The evidence base is strongest in animal models, with limited but growing human data supporting its safety and potential efficacy.</a:t>
            </a:r>
            <a:endParaRPr lang="en-US" sz="2000" b="1">
              <a:latin typeface="Lora" pitchFamily="2" charset="0"/>
            </a:endParaRPr>
          </a:p>
        </p:txBody>
      </p:sp>
      <p:sp>
        <p:nvSpPr>
          <p:cNvPr id="4118" name="Rectangle 41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9" name="Rectangle 41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Vivistim — NeuroLab 360">
            <a:extLst>
              <a:ext uri="{FF2B5EF4-FFF2-40B4-BE49-F238E27FC236}">
                <a16:creationId xmlns:a16="http://schemas.microsoft.com/office/drawing/2014/main" id="{77B3028F-9DAF-008F-9EA8-8F5BF8200D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3423" y="609989"/>
            <a:ext cx="4397433" cy="2462562"/>
          </a:xfrm>
          <a:prstGeom prst="rect">
            <a:avLst/>
          </a:prstGeom>
          <a:noFill/>
          <a:extLst>
            <a:ext uri="{909E8E84-426E-40DD-AFC4-6F175D3DCCD1}">
              <a14:hiddenFill xmlns:a14="http://schemas.microsoft.com/office/drawing/2010/main">
                <a:solidFill>
                  <a:srgbClr val="FFFFFF"/>
                </a:solidFill>
              </a14:hiddenFill>
            </a:ext>
          </a:extLst>
        </p:spPr>
      </p:pic>
      <p:sp>
        <p:nvSpPr>
          <p:cNvPr id="4130" name="Rectangle 4129">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C47DB083-89F4-2567-2300-6E7572108B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38933" y="3707894"/>
            <a:ext cx="3684549"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81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883D18-268D-EDEF-F55F-139FBC339EF2}"/>
            </a:ext>
          </a:extLst>
        </p:cNvPr>
        <p:cNvGrpSpPr/>
        <p:nvPr/>
      </p:nvGrpSpPr>
      <p:grpSpPr>
        <a:xfrm>
          <a:off x="0" y="0"/>
          <a:ext cx="0" cy="0"/>
          <a:chOff x="0" y="0"/>
          <a:chExt cx="0" cy="0"/>
        </a:xfrm>
      </p:grpSpPr>
      <p:sp useBgFill="1">
        <p:nvSpPr>
          <p:cNvPr id="4125" name="Rectangle 4124">
            <a:extLst>
              <a:ext uri="{FF2B5EF4-FFF2-40B4-BE49-F238E27FC236}">
                <a16:creationId xmlns:a16="http://schemas.microsoft.com/office/drawing/2014/main" id="{1E212D50-D86F-D487-68EC-E10C0DC89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1277A-965C-FF9A-9AF8-54DF2AFBFFC1}"/>
              </a:ext>
            </a:extLst>
          </p:cNvPr>
          <p:cNvSpPr>
            <a:spLocks noGrp="1"/>
          </p:cNvSpPr>
          <p:nvPr>
            <p:ph type="title"/>
          </p:nvPr>
        </p:nvSpPr>
        <p:spPr>
          <a:xfrm>
            <a:off x="589560" y="856180"/>
            <a:ext cx="5279408" cy="1128068"/>
          </a:xfrm>
        </p:spPr>
        <p:txBody>
          <a:bodyPr anchor="ctr">
            <a:normAutofit/>
          </a:bodyPr>
          <a:lstStyle/>
          <a:p>
            <a:r>
              <a:rPr lang="en-US" sz="1800" dirty="0">
                <a:latin typeface="Lora"/>
              </a:rPr>
              <a:t>What's new in TBI Rehabilitation 2026?</a:t>
            </a:r>
            <a:endParaRPr lang="en-US" sz="1800" dirty="0"/>
          </a:p>
        </p:txBody>
      </p:sp>
      <p:grpSp>
        <p:nvGrpSpPr>
          <p:cNvPr id="4126" name="Group 4125">
            <a:extLst>
              <a:ext uri="{FF2B5EF4-FFF2-40B4-BE49-F238E27FC236}">
                <a16:creationId xmlns:a16="http://schemas.microsoft.com/office/drawing/2014/main" id="{91E8EB68-B3D8-F83C-84A6-6F35250189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13" name="Rectangle 4112">
              <a:extLst>
                <a:ext uri="{FF2B5EF4-FFF2-40B4-BE49-F238E27FC236}">
                  <a16:creationId xmlns:a16="http://schemas.microsoft.com/office/drawing/2014/main" id="{9E9FFC48-32AB-B9E2-8F3B-250A5A294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7" name="Rectangle 4126">
              <a:extLst>
                <a:ext uri="{FF2B5EF4-FFF2-40B4-BE49-F238E27FC236}">
                  <a16:creationId xmlns:a16="http://schemas.microsoft.com/office/drawing/2014/main" id="{CDA64874-37FD-0CAD-1F96-A36338259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28" name="Rectangle 4127">
            <a:extLst>
              <a:ext uri="{FF2B5EF4-FFF2-40B4-BE49-F238E27FC236}">
                <a16:creationId xmlns:a16="http://schemas.microsoft.com/office/drawing/2014/main" id="{3A6C2BF3-52A3-BF29-11B8-510126858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253852-EBE8-C128-0D80-C89042E40FEC}"/>
              </a:ext>
            </a:extLst>
          </p:cNvPr>
          <p:cNvSpPr>
            <a:spLocks noGrp="1"/>
          </p:cNvSpPr>
          <p:nvPr>
            <p:ph idx="1"/>
          </p:nvPr>
        </p:nvSpPr>
        <p:spPr>
          <a:xfrm>
            <a:off x="590719" y="2330505"/>
            <a:ext cx="5278066" cy="3979585"/>
          </a:xfrm>
        </p:spPr>
        <p:txBody>
          <a:bodyPr vert="horz" lIns="91440" tIns="45720" rIns="91440" bIns="45720" rtlCol="0" anchor="ctr">
            <a:normAutofit fontScale="92500" lnSpcReduction="10000"/>
          </a:bodyPr>
          <a:lstStyle/>
          <a:p>
            <a:pPr marL="0" indent="0">
              <a:buNone/>
            </a:pPr>
            <a:r>
              <a:rPr lang="en-US" sz="2000" b="1" dirty="0" err="1">
                <a:highlight>
                  <a:srgbClr val="FFFFFF"/>
                </a:highlight>
                <a:latin typeface="Lora"/>
              </a:rPr>
              <a:t>Vagus</a:t>
            </a:r>
            <a:r>
              <a:rPr lang="en-US" sz="2000" b="1" dirty="0">
                <a:highlight>
                  <a:srgbClr val="FFFFFF"/>
                </a:highlight>
                <a:latin typeface="Lora"/>
              </a:rPr>
              <a:t> nerve stimulation</a:t>
            </a:r>
          </a:p>
          <a:p>
            <a:pPr marL="0" indent="0">
              <a:buNone/>
            </a:pPr>
            <a:endParaRPr lang="en-US" sz="2000" b="1" dirty="0">
              <a:highlight>
                <a:srgbClr val="FFFFFF"/>
              </a:highlight>
              <a:latin typeface="Lora"/>
            </a:endParaRPr>
          </a:p>
          <a:p>
            <a:pPr marL="0" indent="0">
              <a:buNone/>
            </a:pPr>
            <a:r>
              <a:rPr lang="en-US" sz="1600" dirty="0">
                <a:latin typeface="Lora" pitchFamily="2" charset="0"/>
              </a:rPr>
              <a:t>A recent observational study of 102 patients with mild TBI receiving non-invasive VNS (</a:t>
            </a:r>
            <a:r>
              <a:rPr lang="en-US" sz="1600" dirty="0" err="1">
                <a:latin typeface="Lora" pitchFamily="2" charset="0"/>
              </a:rPr>
              <a:t>nVNS</a:t>
            </a:r>
            <a:r>
              <a:rPr lang="en-US" sz="1600" dirty="0">
                <a:latin typeface="Lora" pitchFamily="2" charset="0"/>
              </a:rPr>
              <a:t>) demonstrated significant improvements across multiple symptom domains after approximately 3 months of treatment. [1] The most notable reductions were in </a:t>
            </a:r>
            <a:r>
              <a:rPr lang="en-US" sz="1600" b="1" dirty="0">
                <a:latin typeface="Lora" pitchFamily="2" charset="0"/>
              </a:rPr>
              <a:t>post-traumatic headache, difficulty concentrating, dizziness, and depression</a:t>
            </a:r>
            <a:r>
              <a:rPr lang="en-US" sz="1600" dirty="0">
                <a:latin typeface="Lora" pitchFamily="2" charset="0"/>
              </a:rPr>
              <a:t>, with 16 of 22 symptom domains showing significant improvement. Approximately 34% of patients achieved clinically meaningful response (≥30% reduction in at least half of assessed symptoms), with no device-related adverse events reported. </a:t>
            </a:r>
          </a:p>
          <a:p>
            <a:pPr marL="0" indent="0">
              <a:buNone/>
            </a:pPr>
            <a:endParaRPr lang="en-US" sz="1600" dirty="0">
              <a:latin typeface="Lora" pitchFamily="2" charset="0"/>
            </a:endParaRPr>
          </a:p>
          <a:p>
            <a:pPr marL="0" indent="0">
              <a:buNone/>
            </a:pPr>
            <a:r>
              <a:rPr lang="en-US" sz="1100" dirty="0">
                <a:latin typeface="Lora" pitchFamily="2" charset="0"/>
              </a:rPr>
              <a:t>Ament M, Leonard E, Staats PS, Ingram NT. Non-invasive </a:t>
            </a:r>
            <a:r>
              <a:rPr lang="en-US" sz="1100" dirty="0" err="1">
                <a:latin typeface="Lora" pitchFamily="2" charset="0"/>
              </a:rPr>
              <a:t>vagus</a:t>
            </a:r>
            <a:r>
              <a:rPr lang="en-US" sz="1100" dirty="0">
                <a:latin typeface="Lora" pitchFamily="2" charset="0"/>
              </a:rPr>
              <a:t> nerve stimulation is associated with the reduction in persistent post-concussion symptoms: an observational study. Front Neurol. 2025 Aug 26;16:1642034. </a:t>
            </a:r>
            <a:r>
              <a:rPr lang="en-US" sz="1100" dirty="0" err="1">
                <a:latin typeface="Lora" pitchFamily="2" charset="0"/>
              </a:rPr>
              <a:t>doi</a:t>
            </a:r>
            <a:r>
              <a:rPr lang="en-US" sz="1100" dirty="0">
                <a:latin typeface="Lora" pitchFamily="2" charset="0"/>
              </a:rPr>
              <a:t>: 10.3389/fneur.2025.1642034. PMID: 40937177; PMCID: PMC12420837.</a:t>
            </a:r>
          </a:p>
          <a:p>
            <a:pPr marL="0" indent="0">
              <a:buNone/>
            </a:pPr>
            <a:endParaRPr lang="en-US" sz="1600" b="1" dirty="0">
              <a:latin typeface="Lora" pitchFamily="2" charset="0"/>
            </a:endParaRPr>
          </a:p>
        </p:txBody>
      </p:sp>
      <p:sp>
        <p:nvSpPr>
          <p:cNvPr id="4118" name="Rectangle 4117">
            <a:extLst>
              <a:ext uri="{FF2B5EF4-FFF2-40B4-BE49-F238E27FC236}">
                <a16:creationId xmlns:a16="http://schemas.microsoft.com/office/drawing/2014/main" id="{88FB8053-C04B-1728-5080-2CB8528D6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9" name="Rectangle 4128">
            <a:extLst>
              <a:ext uri="{FF2B5EF4-FFF2-40B4-BE49-F238E27FC236}">
                <a16:creationId xmlns:a16="http://schemas.microsoft.com/office/drawing/2014/main" id="{9A66B48F-AA74-B313-35D6-BA9FEDB4B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Vivistim — NeuroLab 360">
            <a:extLst>
              <a:ext uri="{FF2B5EF4-FFF2-40B4-BE49-F238E27FC236}">
                <a16:creationId xmlns:a16="http://schemas.microsoft.com/office/drawing/2014/main" id="{E7889332-2FCE-7EDD-00B1-A47D654DE0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3423" y="609989"/>
            <a:ext cx="4397433" cy="2462562"/>
          </a:xfrm>
          <a:prstGeom prst="rect">
            <a:avLst/>
          </a:prstGeom>
          <a:noFill/>
          <a:extLst>
            <a:ext uri="{909E8E84-426E-40DD-AFC4-6F175D3DCCD1}">
              <a14:hiddenFill xmlns:a14="http://schemas.microsoft.com/office/drawing/2010/main">
                <a:solidFill>
                  <a:srgbClr val="FFFFFF"/>
                </a:solidFill>
              </a14:hiddenFill>
            </a:ext>
          </a:extLst>
        </p:spPr>
      </p:pic>
      <p:sp>
        <p:nvSpPr>
          <p:cNvPr id="4130" name="Rectangle 4129">
            <a:extLst>
              <a:ext uri="{FF2B5EF4-FFF2-40B4-BE49-F238E27FC236}">
                <a16:creationId xmlns:a16="http://schemas.microsoft.com/office/drawing/2014/main" id="{B3497D66-9E29-F1E7-B40E-DE705C6AA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0690A6A6-6A98-5FC1-8D22-C44BC78B05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38933" y="3707894"/>
            <a:ext cx="3684549"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562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CF73E6-2414-8A01-D2DD-12416223F475}"/>
            </a:ext>
          </a:extLst>
        </p:cNvPr>
        <p:cNvGrpSpPr/>
        <p:nvPr/>
      </p:nvGrpSpPr>
      <p:grpSpPr>
        <a:xfrm>
          <a:off x="0" y="0"/>
          <a:ext cx="0" cy="0"/>
          <a:chOff x="0" y="0"/>
          <a:chExt cx="0" cy="0"/>
        </a:xfrm>
      </p:grpSpPr>
      <p:sp useBgFill="1">
        <p:nvSpPr>
          <p:cNvPr id="4125" name="Rectangle 4124">
            <a:extLst>
              <a:ext uri="{FF2B5EF4-FFF2-40B4-BE49-F238E27FC236}">
                <a16:creationId xmlns:a16="http://schemas.microsoft.com/office/drawing/2014/main" id="{48619CAC-1645-3FB3-383A-249B9075D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19709B-33DB-F8EB-244A-030289C301DF}"/>
              </a:ext>
            </a:extLst>
          </p:cNvPr>
          <p:cNvSpPr>
            <a:spLocks noGrp="1"/>
          </p:cNvSpPr>
          <p:nvPr>
            <p:ph type="title"/>
          </p:nvPr>
        </p:nvSpPr>
        <p:spPr>
          <a:xfrm>
            <a:off x="589560" y="856180"/>
            <a:ext cx="5279408" cy="1128068"/>
          </a:xfrm>
        </p:spPr>
        <p:txBody>
          <a:bodyPr anchor="ctr">
            <a:normAutofit/>
          </a:bodyPr>
          <a:lstStyle/>
          <a:p>
            <a:r>
              <a:rPr lang="en-US" sz="2000" dirty="0">
                <a:latin typeface="Lora"/>
              </a:rPr>
              <a:t>What's new in TBI Rehabilitation 2026?</a:t>
            </a:r>
            <a:endParaRPr lang="en-US" sz="2000" dirty="0"/>
          </a:p>
        </p:txBody>
      </p:sp>
      <p:grpSp>
        <p:nvGrpSpPr>
          <p:cNvPr id="4126" name="Group 4125">
            <a:extLst>
              <a:ext uri="{FF2B5EF4-FFF2-40B4-BE49-F238E27FC236}">
                <a16:creationId xmlns:a16="http://schemas.microsoft.com/office/drawing/2014/main" id="{97CCDDF1-6AEF-BC0B-AEFC-D25475E1D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13" name="Rectangle 4112">
              <a:extLst>
                <a:ext uri="{FF2B5EF4-FFF2-40B4-BE49-F238E27FC236}">
                  <a16:creationId xmlns:a16="http://schemas.microsoft.com/office/drawing/2014/main" id="{CEA18047-D8FC-6E14-9F98-826BCE120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7" name="Rectangle 4126">
              <a:extLst>
                <a:ext uri="{FF2B5EF4-FFF2-40B4-BE49-F238E27FC236}">
                  <a16:creationId xmlns:a16="http://schemas.microsoft.com/office/drawing/2014/main" id="{6C617AC6-FDD2-266E-FA6B-FEC63FCB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28" name="Rectangle 4127">
            <a:extLst>
              <a:ext uri="{FF2B5EF4-FFF2-40B4-BE49-F238E27FC236}">
                <a16:creationId xmlns:a16="http://schemas.microsoft.com/office/drawing/2014/main" id="{347A53FE-F0A9-AD9B-D11B-C8F1C7CAF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5F2E0F-8839-C942-BCC6-2393BC008D44}"/>
              </a:ext>
            </a:extLst>
          </p:cNvPr>
          <p:cNvSpPr>
            <a:spLocks noGrp="1"/>
          </p:cNvSpPr>
          <p:nvPr>
            <p:ph idx="1"/>
          </p:nvPr>
        </p:nvSpPr>
        <p:spPr>
          <a:xfrm>
            <a:off x="590719" y="2330505"/>
            <a:ext cx="5278066" cy="3979585"/>
          </a:xfrm>
        </p:spPr>
        <p:txBody>
          <a:bodyPr vert="horz" lIns="91440" tIns="45720" rIns="91440" bIns="45720" rtlCol="0" anchor="ctr">
            <a:normAutofit/>
          </a:bodyPr>
          <a:lstStyle/>
          <a:p>
            <a:pPr marL="0" indent="0">
              <a:buNone/>
            </a:pPr>
            <a:r>
              <a:rPr lang="en-US" sz="2000" b="1" dirty="0" err="1">
                <a:highlight>
                  <a:srgbClr val="FFFFFF"/>
                </a:highlight>
                <a:latin typeface="Lora"/>
              </a:rPr>
              <a:t>Vagus</a:t>
            </a:r>
            <a:r>
              <a:rPr lang="en-US" sz="2000" b="1" dirty="0">
                <a:highlight>
                  <a:srgbClr val="FFFFFF"/>
                </a:highlight>
                <a:latin typeface="Lora"/>
              </a:rPr>
              <a:t> nerve stimulation</a:t>
            </a:r>
          </a:p>
          <a:p>
            <a:pPr marL="0" indent="0">
              <a:buNone/>
            </a:pPr>
            <a:endParaRPr lang="en-US" sz="2000" b="1" dirty="0">
              <a:highlight>
                <a:srgbClr val="FFFFFF"/>
              </a:highlight>
              <a:latin typeface="Lora"/>
            </a:endParaRPr>
          </a:p>
          <a:p>
            <a:pPr marL="0" indent="0">
              <a:buNone/>
            </a:pPr>
            <a:r>
              <a:rPr lang="en-US" sz="1700" dirty="0">
                <a:latin typeface="Lora" pitchFamily="2" charset="0"/>
              </a:rPr>
              <a:t> A small feasibility study using transcutaneous cervical </a:t>
            </a:r>
            <a:r>
              <a:rPr lang="en-US" sz="1700" dirty="0" err="1">
                <a:latin typeface="Lora" pitchFamily="2" charset="0"/>
              </a:rPr>
              <a:t>vagus</a:t>
            </a:r>
            <a:r>
              <a:rPr lang="en-US" sz="1700" dirty="0">
                <a:latin typeface="Lora" pitchFamily="2" charset="0"/>
              </a:rPr>
              <a:t> nerve magnetic stimulation in 10 TBI patients found the intervention safe and feasible, with improvements in cognitive function observed in 8 patients after 10 days of treatment.</a:t>
            </a:r>
          </a:p>
          <a:p>
            <a:pPr marL="0" indent="0">
              <a:buNone/>
            </a:pPr>
            <a:endParaRPr lang="en-US" sz="1700" dirty="0">
              <a:latin typeface="Lora" pitchFamily="2" charset="0"/>
            </a:endParaRPr>
          </a:p>
          <a:p>
            <a:pPr marL="0" indent="0">
              <a:buNone/>
            </a:pPr>
            <a:endParaRPr lang="en-US" sz="1700" dirty="0">
              <a:latin typeface="Lora" pitchFamily="2" charset="0"/>
            </a:endParaRPr>
          </a:p>
          <a:p>
            <a:pPr marL="0" indent="0">
              <a:buNone/>
            </a:pPr>
            <a:endParaRPr lang="en-US" sz="1700" dirty="0">
              <a:latin typeface="Lora" pitchFamily="2" charset="0"/>
            </a:endParaRPr>
          </a:p>
          <a:p>
            <a:pPr marL="0" indent="0">
              <a:buNone/>
            </a:pPr>
            <a:r>
              <a:rPr lang="en-US" sz="1050" dirty="0">
                <a:latin typeface="Lora" pitchFamily="2" charset="0"/>
              </a:rPr>
              <a:t>Zhang H, Zhao Y, Qu Y, Du J, Peng Y. Transcutaneous Cervical </a:t>
            </a:r>
            <a:r>
              <a:rPr lang="en-US" sz="1050" dirty="0" err="1">
                <a:latin typeface="Lora" pitchFamily="2" charset="0"/>
              </a:rPr>
              <a:t>Vagus</a:t>
            </a:r>
            <a:r>
              <a:rPr lang="en-US" sz="1050" dirty="0">
                <a:latin typeface="Lora" pitchFamily="2" charset="0"/>
              </a:rPr>
              <a:t> Nerve Magnetic Stimulation in Patients With Traumatic Brain Injury: A Feasibility Study. Neuromodulation. 2024 Jun;27(4):672-680.</a:t>
            </a:r>
            <a:endParaRPr lang="en-US" sz="1050" b="1" dirty="0">
              <a:latin typeface="Lora" pitchFamily="2" charset="0"/>
            </a:endParaRPr>
          </a:p>
        </p:txBody>
      </p:sp>
      <p:sp>
        <p:nvSpPr>
          <p:cNvPr id="4118" name="Rectangle 4117">
            <a:extLst>
              <a:ext uri="{FF2B5EF4-FFF2-40B4-BE49-F238E27FC236}">
                <a16:creationId xmlns:a16="http://schemas.microsoft.com/office/drawing/2014/main" id="{947D5846-A480-6C2C-C202-1D0DE06CE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9" name="Rectangle 4128">
            <a:extLst>
              <a:ext uri="{FF2B5EF4-FFF2-40B4-BE49-F238E27FC236}">
                <a16:creationId xmlns:a16="http://schemas.microsoft.com/office/drawing/2014/main" id="{EBC53AB3-7EC6-BE41-715E-1023EBDAF6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Vivistim — NeuroLab 360">
            <a:extLst>
              <a:ext uri="{FF2B5EF4-FFF2-40B4-BE49-F238E27FC236}">
                <a16:creationId xmlns:a16="http://schemas.microsoft.com/office/drawing/2014/main" id="{88A997A7-F866-EC41-B40F-8FD6C6F5B8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3423" y="609989"/>
            <a:ext cx="4397433" cy="2462562"/>
          </a:xfrm>
          <a:prstGeom prst="rect">
            <a:avLst/>
          </a:prstGeom>
          <a:noFill/>
          <a:extLst>
            <a:ext uri="{909E8E84-426E-40DD-AFC4-6F175D3DCCD1}">
              <a14:hiddenFill xmlns:a14="http://schemas.microsoft.com/office/drawing/2010/main">
                <a:solidFill>
                  <a:srgbClr val="FFFFFF"/>
                </a:solidFill>
              </a14:hiddenFill>
            </a:ext>
          </a:extLst>
        </p:spPr>
      </p:pic>
      <p:sp>
        <p:nvSpPr>
          <p:cNvPr id="4130" name="Rectangle 4129">
            <a:extLst>
              <a:ext uri="{FF2B5EF4-FFF2-40B4-BE49-F238E27FC236}">
                <a16:creationId xmlns:a16="http://schemas.microsoft.com/office/drawing/2014/main" id="{AEC3479A-3F37-655C-7630-0F4D7D1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85BC7146-BB52-105F-4D37-34F591544F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38933" y="3707894"/>
            <a:ext cx="3684549"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994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286CFA-60EB-734B-855E-A3B014C208B2}"/>
            </a:ext>
          </a:extLst>
        </p:cNvPr>
        <p:cNvGrpSpPr/>
        <p:nvPr/>
      </p:nvGrpSpPr>
      <p:grpSpPr>
        <a:xfrm>
          <a:off x="0" y="0"/>
          <a:ext cx="0" cy="0"/>
          <a:chOff x="0" y="0"/>
          <a:chExt cx="0" cy="0"/>
        </a:xfrm>
      </p:grpSpPr>
      <p:sp useBgFill="1">
        <p:nvSpPr>
          <p:cNvPr id="4125" name="Rectangle 4124">
            <a:extLst>
              <a:ext uri="{FF2B5EF4-FFF2-40B4-BE49-F238E27FC236}">
                <a16:creationId xmlns:a16="http://schemas.microsoft.com/office/drawing/2014/main" id="{5D61ED43-6CB3-1232-02E7-6E9E05596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2231C-426D-34B1-83A9-9FA42C0ECE60}"/>
              </a:ext>
            </a:extLst>
          </p:cNvPr>
          <p:cNvSpPr>
            <a:spLocks noGrp="1"/>
          </p:cNvSpPr>
          <p:nvPr>
            <p:ph type="title"/>
          </p:nvPr>
        </p:nvSpPr>
        <p:spPr>
          <a:xfrm>
            <a:off x="589560" y="856180"/>
            <a:ext cx="5279408" cy="1128068"/>
          </a:xfrm>
        </p:spPr>
        <p:txBody>
          <a:bodyPr anchor="ctr">
            <a:normAutofit/>
          </a:bodyPr>
          <a:lstStyle/>
          <a:p>
            <a:r>
              <a:rPr lang="en-US" sz="1800" dirty="0">
                <a:latin typeface="Lora"/>
              </a:rPr>
              <a:t>What's new in TBI Rehabilitation 2026?</a:t>
            </a:r>
            <a:endParaRPr lang="en-US" sz="1800" dirty="0"/>
          </a:p>
        </p:txBody>
      </p:sp>
      <p:grpSp>
        <p:nvGrpSpPr>
          <p:cNvPr id="4126" name="Group 4125">
            <a:extLst>
              <a:ext uri="{FF2B5EF4-FFF2-40B4-BE49-F238E27FC236}">
                <a16:creationId xmlns:a16="http://schemas.microsoft.com/office/drawing/2014/main" id="{9565FA27-2C3F-9894-A05E-8DC9CF89B2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13" name="Rectangle 4112">
              <a:extLst>
                <a:ext uri="{FF2B5EF4-FFF2-40B4-BE49-F238E27FC236}">
                  <a16:creationId xmlns:a16="http://schemas.microsoft.com/office/drawing/2014/main" id="{E360E84C-B20F-F277-9106-2B30535F5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7" name="Rectangle 4126">
              <a:extLst>
                <a:ext uri="{FF2B5EF4-FFF2-40B4-BE49-F238E27FC236}">
                  <a16:creationId xmlns:a16="http://schemas.microsoft.com/office/drawing/2014/main" id="{D4A951D8-86E5-B9E7-DC4A-C0C9FAE3B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28" name="Rectangle 4127">
            <a:extLst>
              <a:ext uri="{FF2B5EF4-FFF2-40B4-BE49-F238E27FC236}">
                <a16:creationId xmlns:a16="http://schemas.microsoft.com/office/drawing/2014/main" id="{D423E603-51A2-4917-1CB4-EC354BC03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11FDC2-145B-CB6F-6515-DC4E20699D81}"/>
              </a:ext>
            </a:extLst>
          </p:cNvPr>
          <p:cNvSpPr>
            <a:spLocks noGrp="1"/>
          </p:cNvSpPr>
          <p:nvPr>
            <p:ph idx="1"/>
          </p:nvPr>
        </p:nvSpPr>
        <p:spPr>
          <a:xfrm>
            <a:off x="590719" y="2330505"/>
            <a:ext cx="5278066" cy="3979585"/>
          </a:xfrm>
        </p:spPr>
        <p:txBody>
          <a:bodyPr vert="horz" lIns="91440" tIns="45720" rIns="91440" bIns="45720" rtlCol="0" anchor="ctr">
            <a:normAutofit fontScale="47500" lnSpcReduction="20000"/>
          </a:bodyPr>
          <a:lstStyle/>
          <a:p>
            <a:pPr marL="0" indent="0">
              <a:buNone/>
            </a:pPr>
            <a:r>
              <a:rPr lang="en-US" sz="3400" b="1" dirty="0" err="1">
                <a:highlight>
                  <a:srgbClr val="FFFFFF"/>
                </a:highlight>
                <a:latin typeface="Lora"/>
              </a:rPr>
              <a:t>Vagus</a:t>
            </a:r>
            <a:r>
              <a:rPr lang="en-US" sz="3400" b="1" dirty="0">
                <a:highlight>
                  <a:srgbClr val="FFFFFF"/>
                </a:highlight>
                <a:latin typeface="Lora"/>
              </a:rPr>
              <a:t> nerve stimulation</a:t>
            </a:r>
          </a:p>
          <a:p>
            <a:pPr marL="0" indent="0">
              <a:buNone/>
            </a:pPr>
            <a:endParaRPr lang="en-US" sz="2000" b="1" dirty="0">
              <a:highlight>
                <a:srgbClr val="FFFFFF"/>
              </a:highlight>
              <a:latin typeface="Lora"/>
            </a:endParaRPr>
          </a:p>
          <a:p>
            <a:pPr marL="0" indent="0">
              <a:buNone/>
            </a:pPr>
            <a:r>
              <a:rPr lang="en-US" dirty="0"/>
              <a:t>VNS appears to promote TBI recovery through multiple neuroprotective pathways:</a:t>
            </a:r>
          </a:p>
          <a:p>
            <a:r>
              <a:rPr lang="en-US" b="1" dirty="0"/>
              <a:t>Anti-inflammatory effects</a:t>
            </a:r>
            <a:r>
              <a:rPr lang="en-US" dirty="0"/>
              <a:t>: VNS reduces neuroinflammation by decreasing pro-inflammatory cytokines (IL-1</a:t>
            </a:r>
            <a:r>
              <a:rPr lang="el-GR" dirty="0"/>
              <a:t>β, </a:t>
            </a:r>
            <a:r>
              <a:rPr lang="en-US" dirty="0"/>
              <a:t>IL-6, TNF-</a:t>
            </a:r>
            <a:r>
              <a:rPr lang="el-GR" dirty="0"/>
              <a:t>α) </a:t>
            </a:r>
            <a:r>
              <a:rPr lang="en-US" dirty="0"/>
              <a:t>and inhibiting </a:t>
            </a:r>
            <a:r>
              <a:rPr lang="en-US" dirty="0" err="1"/>
              <a:t>pyroptosis</a:t>
            </a:r>
            <a:r>
              <a:rPr lang="en-US" dirty="0"/>
              <a:t> through the OX-A/NLRP3/caspase-1/GSDMD signaling pathway.</a:t>
            </a:r>
          </a:p>
          <a:p>
            <a:r>
              <a:rPr lang="en-US" b="1" dirty="0"/>
              <a:t>Neuroplasticity enhancement</a:t>
            </a:r>
            <a:r>
              <a:rPr lang="en-US" dirty="0"/>
              <a:t>: VNS activates </a:t>
            </a:r>
            <a:r>
              <a:rPr lang="en-US" dirty="0" err="1"/>
              <a:t>neuromodulatory</a:t>
            </a:r>
            <a:r>
              <a:rPr lang="en-US" dirty="0"/>
              <a:t> networks (noradrenergic, cholinergic, serotonergic systems) that promote synaptic plasticity and cortical reorganization. [7] Local activation of </a:t>
            </a:r>
            <a:r>
              <a:rPr lang="el-GR" dirty="0"/>
              <a:t>α2 </a:t>
            </a:r>
            <a:r>
              <a:rPr lang="en-US" dirty="0"/>
              <a:t>adrenergic receptors in the motor cortex appears critical for VNS-induced plasticity.</a:t>
            </a:r>
          </a:p>
          <a:p>
            <a:r>
              <a:rPr lang="en-US" b="1" dirty="0"/>
              <a:t>Neuroprotection</a:t>
            </a:r>
            <a:r>
              <a:rPr lang="en-US" dirty="0"/>
              <a:t>: VNS attenuates blood-brain barrier breakdown, reduces cerebral edema, decreases oxidative stress, and may limit secondary brain injury. [</a:t>
            </a:r>
          </a:p>
          <a:p>
            <a:r>
              <a:rPr lang="en-US" b="1" dirty="0"/>
              <a:t>Neurotrophic support</a:t>
            </a:r>
            <a:r>
              <a:rPr lang="en-US" dirty="0"/>
              <a:t>: VNS increases expression of brain-derived neurotrophic factor (BDNF) and other growth factors that support neuronal survival and plasticity. </a:t>
            </a:r>
          </a:p>
          <a:p>
            <a:pPr marL="0" indent="0">
              <a:buNone/>
            </a:pPr>
            <a:endParaRPr lang="en-US" sz="1700" dirty="0">
              <a:latin typeface="Lora" pitchFamily="2" charset="0"/>
            </a:endParaRPr>
          </a:p>
          <a:p>
            <a:pPr marL="0" indent="0">
              <a:buNone/>
            </a:pPr>
            <a:endParaRPr lang="en-US" sz="1700" dirty="0">
              <a:latin typeface="Lora" pitchFamily="2" charset="0"/>
            </a:endParaRPr>
          </a:p>
        </p:txBody>
      </p:sp>
      <p:sp>
        <p:nvSpPr>
          <p:cNvPr id="4118" name="Rectangle 4117">
            <a:extLst>
              <a:ext uri="{FF2B5EF4-FFF2-40B4-BE49-F238E27FC236}">
                <a16:creationId xmlns:a16="http://schemas.microsoft.com/office/drawing/2014/main" id="{E01B5053-AF0E-6572-9437-8AE324F4D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9" name="Rectangle 4128">
            <a:extLst>
              <a:ext uri="{FF2B5EF4-FFF2-40B4-BE49-F238E27FC236}">
                <a16:creationId xmlns:a16="http://schemas.microsoft.com/office/drawing/2014/main" id="{070D0413-F634-E1F3-C750-F38404D4E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Vivistim — NeuroLab 360">
            <a:extLst>
              <a:ext uri="{FF2B5EF4-FFF2-40B4-BE49-F238E27FC236}">
                <a16:creationId xmlns:a16="http://schemas.microsoft.com/office/drawing/2014/main" id="{B5F694F9-10DE-DA1E-00A6-27DE36C875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3423" y="609989"/>
            <a:ext cx="4397433" cy="2462562"/>
          </a:xfrm>
          <a:prstGeom prst="rect">
            <a:avLst/>
          </a:prstGeom>
          <a:noFill/>
          <a:extLst>
            <a:ext uri="{909E8E84-426E-40DD-AFC4-6F175D3DCCD1}">
              <a14:hiddenFill xmlns:a14="http://schemas.microsoft.com/office/drawing/2010/main">
                <a:solidFill>
                  <a:srgbClr val="FFFFFF"/>
                </a:solidFill>
              </a14:hiddenFill>
            </a:ext>
          </a:extLst>
        </p:spPr>
      </p:pic>
      <p:sp>
        <p:nvSpPr>
          <p:cNvPr id="4130" name="Rectangle 4129">
            <a:extLst>
              <a:ext uri="{FF2B5EF4-FFF2-40B4-BE49-F238E27FC236}">
                <a16:creationId xmlns:a16="http://schemas.microsoft.com/office/drawing/2014/main" id="{F7F02C0D-8738-B2EB-7E39-4E9144E01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16191C79-D382-0807-0F89-4C866EFB20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38933" y="3707894"/>
            <a:ext cx="3684549"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04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04876A-3DAA-C7BE-1DFE-B3BD97ACEF15}"/>
            </a:ext>
          </a:extLst>
        </p:cNvPr>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618B6176-0245-F2B4-C437-B0D0C9F4C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B4733D5-D823-E6BF-6F1B-F51E9FF3C5DA}"/>
              </a:ext>
            </a:extLst>
          </p:cNvPr>
          <p:cNvSpPr>
            <a:spLocks noGrp="1"/>
          </p:cNvSpPr>
          <p:nvPr>
            <p:ph type="title"/>
          </p:nvPr>
        </p:nvSpPr>
        <p:spPr>
          <a:xfrm>
            <a:off x="838200" y="365125"/>
            <a:ext cx="5806111" cy="1325563"/>
          </a:xfrm>
        </p:spPr>
        <p:txBody>
          <a:bodyPr>
            <a:normAutofit/>
          </a:bodyPr>
          <a:lstStyle/>
          <a:p>
            <a:r>
              <a:rPr lang="en-US" sz="2400">
                <a:latin typeface="Lora"/>
              </a:rPr>
              <a:t>What's new in TBI Rehabilitation 2026?</a:t>
            </a:r>
            <a:endParaRPr lang="en-US"/>
          </a:p>
        </p:txBody>
      </p:sp>
      <p:sp>
        <p:nvSpPr>
          <p:cNvPr id="3" name="Content Placeholder 2">
            <a:extLst>
              <a:ext uri="{FF2B5EF4-FFF2-40B4-BE49-F238E27FC236}">
                <a16:creationId xmlns:a16="http://schemas.microsoft.com/office/drawing/2014/main" id="{9BB05472-0453-F962-1EED-4B855EC86482}"/>
              </a:ext>
            </a:extLst>
          </p:cNvPr>
          <p:cNvSpPr>
            <a:spLocks noGrp="1"/>
          </p:cNvSpPr>
          <p:nvPr>
            <p:ph idx="1"/>
          </p:nvPr>
        </p:nvSpPr>
        <p:spPr>
          <a:xfrm>
            <a:off x="838200" y="1825625"/>
            <a:ext cx="5393361" cy="4351338"/>
          </a:xfrm>
        </p:spPr>
        <p:txBody>
          <a:bodyPr vert="horz" lIns="91440" tIns="45720" rIns="91440" bIns="45720" rtlCol="0" anchor="t">
            <a:noAutofit/>
          </a:bodyPr>
          <a:lstStyle/>
          <a:p>
            <a:pPr marL="0" indent="0">
              <a:buNone/>
            </a:pPr>
            <a:r>
              <a:rPr lang="en-US" sz="1600" b="1">
                <a:solidFill>
                  <a:srgbClr val="212121"/>
                </a:solidFill>
                <a:highlight>
                  <a:srgbClr val="FFFFFF"/>
                </a:highlight>
                <a:latin typeface="Lora"/>
                <a:ea typeface="+mn-lt"/>
                <a:cs typeface="+mn-lt"/>
              </a:rPr>
              <a:t>Neuropharmacology:</a:t>
            </a:r>
          </a:p>
          <a:p>
            <a:pPr marL="0" indent="0">
              <a:buNone/>
            </a:pPr>
            <a:r>
              <a:rPr lang="en-US" sz="1600" b="1">
                <a:solidFill>
                  <a:srgbClr val="212121"/>
                </a:solidFill>
                <a:highlight>
                  <a:srgbClr val="FFFFFF"/>
                </a:highlight>
                <a:latin typeface="Lora"/>
                <a:ea typeface="+mn-lt"/>
                <a:cs typeface="+mn-lt"/>
              </a:rPr>
              <a:t>Methylphenidate:</a:t>
            </a:r>
            <a:r>
              <a:rPr lang="en-US" sz="1600">
                <a:solidFill>
                  <a:srgbClr val="212121"/>
                </a:solidFill>
                <a:highlight>
                  <a:srgbClr val="FFFFFF"/>
                </a:highlight>
                <a:latin typeface="Lora"/>
                <a:ea typeface="+mn-lt"/>
                <a:cs typeface="+mn-lt"/>
              </a:rPr>
              <a:t> improved executive memory, baseline speed, inhibitory control, and variability in </a:t>
            </a:r>
            <a:r>
              <a:rPr lang="en-US" sz="1600" err="1">
                <a:solidFill>
                  <a:srgbClr val="212121"/>
                </a:solidFill>
                <a:highlight>
                  <a:srgbClr val="FFFFFF"/>
                </a:highlight>
                <a:latin typeface="Lora"/>
                <a:ea typeface="+mn-lt"/>
                <a:cs typeface="+mn-lt"/>
              </a:rPr>
              <a:t>responding.A</a:t>
            </a:r>
            <a:r>
              <a:rPr lang="en-US" sz="1600">
                <a:solidFill>
                  <a:srgbClr val="212121"/>
                </a:solidFill>
                <a:highlight>
                  <a:srgbClr val="FFFFFF"/>
                </a:highlight>
                <a:latin typeface="Lora"/>
                <a:ea typeface="+mn-lt"/>
                <a:cs typeface="+mn-lt"/>
              </a:rPr>
              <a:t> 2024 meta-analysis of 41 studies (4,434 patients) found that methylphenidate showed a small but significant positive effect on cognitive functioning in TBI patients (effect size d = 0.34, 95% CI: 0.12-0.56, P = 0.003).</a:t>
            </a:r>
            <a:endParaRPr lang="en-US" sz="1600">
              <a:latin typeface="Lora"/>
            </a:endParaRPr>
          </a:p>
          <a:p>
            <a:pPr marL="0" indent="0">
              <a:buNone/>
            </a:pPr>
            <a:r>
              <a:rPr lang="en-US" sz="1600" b="1">
                <a:solidFill>
                  <a:srgbClr val="212121"/>
                </a:solidFill>
                <a:highlight>
                  <a:srgbClr val="FFFFFF"/>
                </a:highlight>
                <a:latin typeface="Lora"/>
                <a:ea typeface="+mn-lt"/>
                <a:cs typeface="+mn-lt"/>
              </a:rPr>
              <a:t>Donepezil: </a:t>
            </a:r>
            <a:r>
              <a:rPr lang="en-US" sz="1600">
                <a:solidFill>
                  <a:srgbClr val="212121"/>
                </a:solidFill>
                <a:highlight>
                  <a:srgbClr val="FFFFFF"/>
                </a:highlight>
                <a:latin typeface="Lora"/>
                <a:ea typeface="+mn-lt"/>
                <a:cs typeface="+mn-lt"/>
              </a:rPr>
              <a:t>the cholinergic agent demonstrated a large effect size (d = 1.68, P = 0.03), though this was based on only 3 studies and requires further validation</a:t>
            </a:r>
          </a:p>
          <a:p>
            <a:pPr marL="0" indent="0">
              <a:buNone/>
            </a:pPr>
            <a:r>
              <a:rPr lang="en-US" sz="1600" b="1">
                <a:solidFill>
                  <a:srgbClr val="212121"/>
                </a:solidFill>
                <a:highlight>
                  <a:srgbClr val="FFFFFF"/>
                </a:highlight>
                <a:latin typeface="Lora"/>
                <a:ea typeface="+mn-lt"/>
                <a:cs typeface="+mn-lt"/>
              </a:rPr>
              <a:t>N-acetyl cysteine:  </a:t>
            </a:r>
            <a:r>
              <a:rPr lang="en-US" sz="1600">
                <a:solidFill>
                  <a:srgbClr val="212121"/>
                </a:solidFill>
                <a:highlight>
                  <a:srgbClr val="FFFFFF"/>
                </a:highlight>
                <a:latin typeface="Lora"/>
                <a:ea typeface="+mn-lt"/>
                <a:cs typeface="+mn-lt"/>
              </a:rPr>
              <a:t>administered in mild TBI within 24 hours demonstrated faster symptom resolution compared to placebo in an RCT of 81 adults.</a:t>
            </a:r>
            <a:endParaRPr lang="en-US" sz="1600"/>
          </a:p>
        </p:txBody>
      </p:sp>
      <p:pic>
        <p:nvPicPr>
          <p:cNvPr id="6" name="Picture 5" descr="Cognitive Rehabilitation Therapy ...">
            <a:extLst>
              <a:ext uri="{FF2B5EF4-FFF2-40B4-BE49-F238E27FC236}">
                <a16:creationId xmlns:a16="http://schemas.microsoft.com/office/drawing/2014/main" id="{E2F48C98-AC63-2136-2CF6-394140866D6F}"/>
              </a:ext>
            </a:extLst>
          </p:cNvPr>
          <p:cNvPicPr>
            <a:picLocks noChangeAspect="1"/>
          </p:cNvPicPr>
          <p:nvPr/>
        </p:nvPicPr>
        <p:blipFill>
          <a:blip r:embed="rId2"/>
          <a:srcRect l="19627" r="13827" b="-1"/>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68" name="!!Arc">
            <a:extLst>
              <a:ext uri="{FF2B5EF4-FFF2-40B4-BE49-F238E27FC236}">
                <a16:creationId xmlns:a16="http://schemas.microsoft.com/office/drawing/2014/main" id="{830BB471-6F89-EFF6-CC32-FBB54C9F6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a:extLst>
              <a:ext uri="{FF2B5EF4-FFF2-40B4-BE49-F238E27FC236}">
                <a16:creationId xmlns:a16="http://schemas.microsoft.com/office/drawing/2014/main" id="{6474AA8F-C44D-C946-BE11-D6418DB6CE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70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0D3A73-85A9-C8ED-13B0-2FEBD1BF94D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85BBC-7F9C-4EA4-82F8-A1470A752FCC}"/>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r"/>
            <a:r>
              <a:rPr lang="en-US" sz="2400" b="1" kern="1200">
                <a:solidFill>
                  <a:srgbClr val="FFFFFF"/>
                </a:solidFill>
                <a:latin typeface="Lora"/>
              </a:rPr>
              <a:t>What’s New in TBI</a:t>
            </a:r>
            <a:r>
              <a:rPr lang="en-US" sz="2400" b="1">
                <a:solidFill>
                  <a:srgbClr val="FFFFFF"/>
                </a:solidFill>
                <a:latin typeface="Lora"/>
              </a:rPr>
              <a:t> Rehabilitation 2026</a:t>
            </a:r>
            <a:r>
              <a:rPr lang="en-US" sz="2400" b="1" kern="1200">
                <a:solidFill>
                  <a:srgbClr val="FFFFFF"/>
                </a:solidFill>
                <a:latin typeface="Lora"/>
              </a:rPr>
              <a:t>?</a:t>
            </a:r>
            <a:r>
              <a:rPr lang="en-US" sz="4000" b="1" kern="1200">
                <a:solidFill>
                  <a:srgbClr val="FFFFFF"/>
                </a:solidFill>
                <a:latin typeface="+mj-lt"/>
                <a:ea typeface="+mj-ea"/>
                <a:cs typeface="+mj-cs"/>
              </a:rPr>
              <a:t> </a:t>
            </a:r>
            <a:endParaRPr lang="en-US" sz="4000" kern="120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277A944C-3288-56E5-758D-9D57205A8D74}"/>
              </a:ext>
            </a:extLst>
          </p:cNvPr>
          <p:cNvSpPr>
            <a:spLocks noGrp="1"/>
          </p:cNvSpPr>
          <p:nvPr>
            <p:ph type="subTitle" idx="1"/>
          </p:nvPr>
        </p:nvSpPr>
        <p:spPr>
          <a:xfrm>
            <a:off x="4810259" y="649480"/>
            <a:ext cx="7068990" cy="5546047"/>
          </a:xfrm>
        </p:spPr>
        <p:txBody>
          <a:bodyPr vert="horz" lIns="91440" tIns="45720" rIns="91440" bIns="45720" rtlCol="0" anchor="ctr">
            <a:normAutofit/>
          </a:bodyPr>
          <a:lstStyle/>
          <a:p>
            <a:pPr indent="-228600" algn="l">
              <a:buFont typeface="Arial" panose="020B0604020202020204" pitchFamily="34" charset="0"/>
              <a:buChar char="•"/>
            </a:pPr>
            <a:r>
              <a:rPr lang="en-US" sz="2000" b="1" dirty="0">
                <a:highlight>
                  <a:srgbClr val="FFFFFF"/>
                </a:highlight>
                <a:latin typeface="Lora"/>
              </a:rPr>
              <a:t>Disclosure of Relationships with Commercial Interests</a:t>
            </a:r>
          </a:p>
          <a:p>
            <a:pPr indent="-228600" algn="l">
              <a:buFont typeface="Arial" panose="020B0604020202020204" pitchFamily="34" charset="0"/>
              <a:buChar char="•"/>
            </a:pPr>
            <a:endParaRPr lang="en-US" sz="2000" dirty="0">
              <a:highlight>
                <a:srgbClr val="FFFFFF"/>
              </a:highlight>
              <a:latin typeface="Lora"/>
            </a:endParaRPr>
          </a:p>
          <a:p>
            <a:pPr indent="-228600" algn="l">
              <a:buFont typeface="Arial" panose="020B0604020202020204" pitchFamily="34" charset="0"/>
              <a:buChar char="•"/>
            </a:pPr>
            <a:r>
              <a:rPr lang="en-US" sz="2000" b="1" dirty="0">
                <a:highlight>
                  <a:srgbClr val="FFFFFF"/>
                </a:highlight>
                <a:latin typeface="Lora"/>
              </a:rPr>
              <a:t>Financial Relationships: </a:t>
            </a:r>
            <a:r>
              <a:rPr lang="en-US" sz="2000" dirty="0">
                <a:highlight>
                  <a:srgbClr val="FFFFFF"/>
                </a:highlight>
                <a:latin typeface="Lora"/>
              </a:rPr>
              <a:t>In accordance with the Accreditation Council for Continuing Medical Education (ACCME) Standards for Integrity and Independence in Accredited Continuing Education, I disclose the following relevant financial relationships with commercial interests within the past 24 months: </a:t>
            </a:r>
          </a:p>
          <a:p>
            <a:pPr algn="l"/>
            <a:r>
              <a:rPr lang="en-US" sz="2000" b="1" dirty="0">
                <a:highlight>
                  <a:srgbClr val="FFFFFF"/>
                </a:highlight>
                <a:latin typeface="Lora"/>
              </a:rPr>
              <a:t>I have no relevant financial relationships to disclose.</a:t>
            </a:r>
            <a:endParaRPr lang="en-US" sz="2000" dirty="0">
              <a:highlight>
                <a:srgbClr val="FFFFFF"/>
              </a:highlight>
              <a:latin typeface="Lora"/>
            </a:endParaRPr>
          </a:p>
        </p:txBody>
      </p:sp>
    </p:spTree>
    <p:extLst>
      <p:ext uri="{BB962C8B-B14F-4D97-AF65-F5344CB8AC3E}">
        <p14:creationId xmlns:p14="http://schemas.microsoft.com/office/powerpoint/2010/main" val="227165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FFE9CA-AE20-F65A-FA1B-44EB31D40C44}"/>
            </a:ext>
          </a:extLst>
        </p:cNvPr>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48F11B9F-8A2D-A139-9E0A-874FE641E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AD9BDEA-9A83-86E5-169E-3D5243405C0B}"/>
              </a:ext>
            </a:extLst>
          </p:cNvPr>
          <p:cNvSpPr>
            <a:spLocks noGrp="1"/>
          </p:cNvSpPr>
          <p:nvPr>
            <p:ph type="title"/>
          </p:nvPr>
        </p:nvSpPr>
        <p:spPr>
          <a:xfrm>
            <a:off x="838200" y="365125"/>
            <a:ext cx="5954277" cy="1325563"/>
          </a:xfrm>
        </p:spPr>
        <p:txBody>
          <a:bodyPr>
            <a:normAutofit/>
          </a:bodyPr>
          <a:lstStyle/>
          <a:p>
            <a:r>
              <a:rPr lang="en-US" sz="2400">
                <a:latin typeface="Lora"/>
              </a:rPr>
              <a:t>What's new in TBI Rehabilitation 2026?</a:t>
            </a:r>
            <a:endParaRPr lang="en-US"/>
          </a:p>
        </p:txBody>
      </p:sp>
      <p:sp>
        <p:nvSpPr>
          <p:cNvPr id="3" name="Content Placeholder 2">
            <a:extLst>
              <a:ext uri="{FF2B5EF4-FFF2-40B4-BE49-F238E27FC236}">
                <a16:creationId xmlns:a16="http://schemas.microsoft.com/office/drawing/2014/main" id="{4E6820E2-C66B-0858-6A8B-75A02D55CB7E}"/>
              </a:ext>
            </a:extLst>
          </p:cNvPr>
          <p:cNvSpPr>
            <a:spLocks noGrp="1"/>
          </p:cNvSpPr>
          <p:nvPr>
            <p:ph idx="1"/>
          </p:nvPr>
        </p:nvSpPr>
        <p:spPr>
          <a:xfrm>
            <a:off x="838200" y="1825625"/>
            <a:ext cx="5393361" cy="4351338"/>
          </a:xfrm>
        </p:spPr>
        <p:txBody>
          <a:bodyPr vert="horz" lIns="91440" tIns="45720" rIns="91440" bIns="45720" rtlCol="0" anchor="t">
            <a:noAutofit/>
          </a:bodyPr>
          <a:lstStyle/>
          <a:p>
            <a:pPr marL="0" indent="0">
              <a:buNone/>
            </a:pPr>
            <a:r>
              <a:rPr lang="en-US" sz="1600" b="1" dirty="0">
                <a:solidFill>
                  <a:srgbClr val="212121"/>
                </a:solidFill>
                <a:highlight>
                  <a:srgbClr val="FFFFFF"/>
                </a:highlight>
                <a:latin typeface="Lora"/>
                <a:ea typeface="+mn-lt"/>
                <a:cs typeface="+mn-lt"/>
              </a:rPr>
              <a:t>Nutritional Support and Supplementation:</a:t>
            </a:r>
          </a:p>
          <a:p>
            <a:pPr marL="0" indent="0">
              <a:buNone/>
            </a:pPr>
            <a:r>
              <a:rPr lang="en-US" sz="1600" b="1" dirty="0">
                <a:solidFill>
                  <a:srgbClr val="212121"/>
                </a:solidFill>
                <a:highlight>
                  <a:srgbClr val="FFFFFF"/>
                </a:highlight>
                <a:latin typeface="Lora"/>
                <a:ea typeface="+mn-lt"/>
                <a:cs typeface="+mn-lt"/>
              </a:rPr>
              <a:t>Omega-3 fatty acids</a:t>
            </a:r>
            <a:r>
              <a:rPr lang="en-US" sz="1600" dirty="0">
                <a:solidFill>
                  <a:srgbClr val="212121"/>
                </a:solidFill>
                <a:highlight>
                  <a:srgbClr val="FFFFFF"/>
                </a:highlight>
                <a:latin typeface="Lora"/>
                <a:ea typeface="+mn-lt"/>
                <a:cs typeface="+mn-lt"/>
              </a:rPr>
              <a:t>, play a crucial role in neuronal integrity and function, aiding TBI recovery by reducing oxidative stress and inflammation. </a:t>
            </a:r>
            <a:endParaRPr lang="en-US" sz="1600" dirty="0">
              <a:solidFill>
                <a:srgbClr val="212121"/>
              </a:solidFill>
              <a:latin typeface="Lora"/>
              <a:ea typeface="+mn-lt"/>
              <a:cs typeface="+mn-lt"/>
            </a:endParaRPr>
          </a:p>
          <a:p>
            <a:pPr marL="0" indent="0">
              <a:buNone/>
            </a:pPr>
            <a:r>
              <a:rPr lang="en-US" sz="1600" b="1" dirty="0">
                <a:solidFill>
                  <a:srgbClr val="212121"/>
                </a:solidFill>
                <a:highlight>
                  <a:srgbClr val="FFFFFF"/>
                </a:highlight>
                <a:latin typeface="Lora"/>
                <a:ea typeface="+mn-lt"/>
                <a:cs typeface="+mn-lt"/>
              </a:rPr>
              <a:t>Curcumin</a:t>
            </a:r>
            <a:r>
              <a:rPr lang="en-US" sz="1600" dirty="0">
                <a:solidFill>
                  <a:srgbClr val="212121"/>
                </a:solidFill>
                <a:highlight>
                  <a:srgbClr val="FFFFFF"/>
                </a:highlight>
                <a:latin typeface="Lora"/>
                <a:ea typeface="+mn-lt"/>
                <a:cs typeface="+mn-lt"/>
              </a:rPr>
              <a:t>, known for its antioxidant and anti-inflammatory properties, reduces oxidative stress, increases brain-derived neurotrophic factor (BDNF), and suppresses inflammatory markers, enhancing cognitive recovery in TBI models.</a:t>
            </a:r>
            <a:endParaRPr lang="en-US" sz="1600" dirty="0">
              <a:solidFill>
                <a:srgbClr val="212121"/>
              </a:solidFill>
              <a:latin typeface="Lora"/>
              <a:ea typeface="+mn-lt"/>
              <a:cs typeface="+mn-lt"/>
            </a:endParaRPr>
          </a:p>
          <a:p>
            <a:pPr marL="0" indent="0">
              <a:buNone/>
            </a:pPr>
            <a:r>
              <a:rPr lang="en-US" sz="1600" dirty="0">
                <a:solidFill>
                  <a:srgbClr val="212121"/>
                </a:solidFill>
                <a:highlight>
                  <a:srgbClr val="FFFFFF"/>
                </a:highlight>
                <a:latin typeface="Lora"/>
                <a:ea typeface="+mn-lt"/>
                <a:cs typeface="+mn-lt"/>
              </a:rPr>
              <a:t> </a:t>
            </a:r>
            <a:r>
              <a:rPr lang="en-US" sz="1600" b="1" dirty="0">
                <a:solidFill>
                  <a:srgbClr val="212121"/>
                </a:solidFill>
                <a:highlight>
                  <a:srgbClr val="FFFFFF"/>
                </a:highlight>
                <a:latin typeface="Lora"/>
                <a:ea typeface="+mn-lt"/>
                <a:cs typeface="+mn-lt"/>
              </a:rPr>
              <a:t>Fisetin</a:t>
            </a:r>
            <a:r>
              <a:rPr lang="en-US" sz="1600" dirty="0">
                <a:solidFill>
                  <a:srgbClr val="212121"/>
                </a:solidFill>
                <a:highlight>
                  <a:srgbClr val="FFFFFF"/>
                </a:highlight>
                <a:latin typeface="Lora"/>
                <a:ea typeface="+mn-lt"/>
                <a:cs typeface="+mn-lt"/>
              </a:rPr>
              <a:t>, a flavonoid, reduces oxidative damage and inflammation by upregulating Nrf2 pathways and suppressing NF-kB, showing potential in TBI models. </a:t>
            </a:r>
            <a:endParaRPr lang="en-US" sz="1600" dirty="0">
              <a:solidFill>
                <a:srgbClr val="212121"/>
              </a:solidFill>
              <a:latin typeface="Lora"/>
              <a:ea typeface="+mn-lt"/>
              <a:cs typeface="+mn-lt"/>
            </a:endParaRPr>
          </a:p>
          <a:p>
            <a:pPr marL="0" indent="0">
              <a:buNone/>
            </a:pPr>
            <a:r>
              <a:rPr lang="en-US" sz="1600" b="1" dirty="0">
                <a:solidFill>
                  <a:srgbClr val="212121"/>
                </a:solidFill>
                <a:highlight>
                  <a:srgbClr val="FFFFFF"/>
                </a:highlight>
                <a:latin typeface="Lora"/>
                <a:ea typeface="+mn-lt"/>
                <a:cs typeface="+mn-lt"/>
              </a:rPr>
              <a:t>Vitamin D</a:t>
            </a:r>
            <a:r>
              <a:rPr lang="en-US" sz="1600" dirty="0">
                <a:solidFill>
                  <a:srgbClr val="212121"/>
                </a:solidFill>
                <a:highlight>
                  <a:srgbClr val="FFFFFF"/>
                </a:highlight>
                <a:latin typeface="Lora"/>
                <a:ea typeface="+mn-lt"/>
                <a:cs typeface="+mn-lt"/>
              </a:rPr>
              <a:t> supplementation improves cognitive function, reduces inflammation, and correlates with better recovery outcomes in TBI patients. </a:t>
            </a:r>
          </a:p>
        </p:txBody>
      </p:sp>
      <p:pic>
        <p:nvPicPr>
          <p:cNvPr id="6" name="Picture 5" descr="Cognitive Rehabilitation Therapy ...">
            <a:extLst>
              <a:ext uri="{FF2B5EF4-FFF2-40B4-BE49-F238E27FC236}">
                <a16:creationId xmlns:a16="http://schemas.microsoft.com/office/drawing/2014/main" id="{4ADC3D98-355D-BF05-B13A-CA4660B86CA7}"/>
              </a:ext>
            </a:extLst>
          </p:cNvPr>
          <p:cNvPicPr>
            <a:picLocks noChangeAspect="1"/>
          </p:cNvPicPr>
          <p:nvPr/>
        </p:nvPicPr>
        <p:blipFill>
          <a:blip r:embed="rId2"/>
          <a:srcRect l="19627" r="13827" b="-1"/>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68" name="!!Arc">
            <a:extLst>
              <a:ext uri="{FF2B5EF4-FFF2-40B4-BE49-F238E27FC236}">
                <a16:creationId xmlns:a16="http://schemas.microsoft.com/office/drawing/2014/main" id="{4DFE211A-ECB3-C96C-2F11-015A2D8E8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a:extLst>
              <a:ext uri="{FF2B5EF4-FFF2-40B4-BE49-F238E27FC236}">
                <a16:creationId xmlns:a16="http://schemas.microsoft.com/office/drawing/2014/main" id="{30C33D93-4796-466B-CC5A-3DF269595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952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228512-C0FB-802E-7666-EE058D9D26C2}"/>
            </a:ext>
          </a:extLst>
        </p:cNvPr>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D7B415F3-18B5-2195-C22E-F5D112551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BD6AE7B-D179-84FA-E86D-973747074D54}"/>
              </a:ext>
            </a:extLst>
          </p:cNvPr>
          <p:cNvSpPr>
            <a:spLocks noGrp="1"/>
          </p:cNvSpPr>
          <p:nvPr>
            <p:ph type="title"/>
          </p:nvPr>
        </p:nvSpPr>
        <p:spPr>
          <a:xfrm>
            <a:off x="838200" y="365125"/>
            <a:ext cx="6218861" cy="1325563"/>
          </a:xfrm>
        </p:spPr>
        <p:txBody>
          <a:bodyPr>
            <a:normAutofit/>
          </a:bodyPr>
          <a:lstStyle/>
          <a:p>
            <a:r>
              <a:rPr lang="en-US" sz="2400">
                <a:latin typeface="Lora"/>
              </a:rPr>
              <a:t>What's new in TBI Rehabilitation 2026?</a:t>
            </a:r>
            <a:endParaRPr lang="en-US"/>
          </a:p>
        </p:txBody>
      </p:sp>
      <p:sp>
        <p:nvSpPr>
          <p:cNvPr id="3" name="Content Placeholder 2">
            <a:extLst>
              <a:ext uri="{FF2B5EF4-FFF2-40B4-BE49-F238E27FC236}">
                <a16:creationId xmlns:a16="http://schemas.microsoft.com/office/drawing/2014/main" id="{7FBE425D-9B03-E579-D960-58D3546BE5BF}"/>
              </a:ext>
            </a:extLst>
          </p:cNvPr>
          <p:cNvSpPr>
            <a:spLocks noGrp="1"/>
          </p:cNvSpPr>
          <p:nvPr>
            <p:ph idx="1"/>
          </p:nvPr>
        </p:nvSpPr>
        <p:spPr>
          <a:xfrm>
            <a:off x="838200" y="1825625"/>
            <a:ext cx="5393361" cy="4351338"/>
          </a:xfrm>
        </p:spPr>
        <p:txBody>
          <a:bodyPr vert="horz" lIns="91440" tIns="45720" rIns="91440" bIns="45720" rtlCol="0" anchor="t">
            <a:noAutofit/>
          </a:bodyPr>
          <a:lstStyle/>
          <a:p>
            <a:pPr marL="0" indent="0">
              <a:buNone/>
            </a:pPr>
            <a:r>
              <a:rPr lang="en-US" sz="1600" b="1">
                <a:solidFill>
                  <a:srgbClr val="212121"/>
                </a:solidFill>
                <a:highlight>
                  <a:srgbClr val="FFFFFF"/>
                </a:highlight>
                <a:latin typeface="Lora"/>
                <a:ea typeface="+mn-lt"/>
                <a:cs typeface="+mn-lt"/>
              </a:rPr>
              <a:t>Nutritional Support and Supplementation:</a:t>
            </a:r>
          </a:p>
          <a:p>
            <a:pPr marL="0" indent="0">
              <a:buNone/>
            </a:pPr>
            <a:r>
              <a:rPr lang="en-US" sz="1600" b="1">
                <a:solidFill>
                  <a:srgbClr val="212121"/>
                </a:solidFill>
                <a:highlight>
                  <a:srgbClr val="FFFFFF"/>
                </a:highlight>
                <a:latin typeface="Lora"/>
                <a:ea typeface="+mn-lt"/>
                <a:cs typeface="+mn-lt"/>
              </a:rPr>
              <a:t>B vitamins,</a:t>
            </a:r>
            <a:r>
              <a:rPr lang="en-US" sz="1600">
                <a:solidFill>
                  <a:srgbClr val="212121"/>
                </a:solidFill>
                <a:highlight>
                  <a:srgbClr val="FFFFFF"/>
                </a:highlight>
                <a:latin typeface="Lora"/>
                <a:ea typeface="+mn-lt"/>
                <a:cs typeface="+mn-lt"/>
              </a:rPr>
              <a:t> especially B2, 3, and 6, exhibit neuroprotective properties by reducing lesion volume, oxidative stress, and neuronal damage post-TBI. </a:t>
            </a:r>
            <a:endParaRPr lang="en-US" sz="1600">
              <a:solidFill>
                <a:srgbClr val="000000"/>
              </a:solidFill>
              <a:highlight>
                <a:srgbClr val="FFFFFF"/>
              </a:highlight>
              <a:latin typeface="Lora"/>
              <a:ea typeface="+mn-lt"/>
              <a:cs typeface="+mn-lt"/>
            </a:endParaRPr>
          </a:p>
          <a:p>
            <a:pPr marL="0" indent="0">
              <a:buNone/>
            </a:pPr>
            <a:r>
              <a:rPr lang="en-US" sz="1600" b="1">
                <a:solidFill>
                  <a:srgbClr val="212121"/>
                </a:solidFill>
                <a:highlight>
                  <a:srgbClr val="FFFFFF"/>
                </a:highlight>
                <a:latin typeface="Lora"/>
                <a:ea typeface="+mn-lt"/>
                <a:cs typeface="+mn-lt"/>
              </a:rPr>
              <a:t>Vitamin E</a:t>
            </a:r>
            <a:r>
              <a:rPr lang="en-US" sz="1600">
                <a:solidFill>
                  <a:srgbClr val="212121"/>
                </a:solidFill>
                <a:highlight>
                  <a:srgbClr val="FFFFFF"/>
                </a:highlight>
                <a:latin typeface="Lora"/>
                <a:ea typeface="+mn-lt"/>
                <a:cs typeface="+mn-lt"/>
              </a:rPr>
              <a:t>, anantioxidant, protects against TBI-induced oxidative stress and improves neurocognitive outcomes. Thes eagents modulate various pro- and anti-inflammatory pathways to abrogate neuroinflammation, stabilize mitochondria, decrease oxidative stress, and promote neuronal recovery. </a:t>
            </a:r>
            <a:endParaRPr lang="en-US" sz="1600">
              <a:solidFill>
                <a:srgbClr val="000000"/>
              </a:solidFill>
              <a:highlight>
                <a:srgbClr val="FFFFFF"/>
              </a:highlight>
              <a:latin typeface="Lora"/>
              <a:ea typeface="+mn-lt"/>
              <a:cs typeface="+mn-lt"/>
            </a:endParaRPr>
          </a:p>
          <a:p>
            <a:pPr marL="0" indent="0">
              <a:buNone/>
            </a:pPr>
            <a:r>
              <a:rPr lang="en-US" sz="1600" b="1">
                <a:solidFill>
                  <a:srgbClr val="212121"/>
                </a:solidFill>
                <a:highlight>
                  <a:srgbClr val="FFFFFF"/>
                </a:highlight>
                <a:latin typeface="Lora"/>
                <a:ea typeface="+mn-lt"/>
                <a:cs typeface="+mn-lt"/>
              </a:rPr>
              <a:t>Creatine, Coenzyme Q10,magnesium, and zinc</a:t>
            </a:r>
            <a:r>
              <a:rPr lang="en-US" sz="1600">
                <a:solidFill>
                  <a:srgbClr val="212121"/>
                </a:solidFill>
                <a:highlight>
                  <a:srgbClr val="FFFFFF"/>
                </a:highlight>
                <a:latin typeface="Lora"/>
                <a:ea typeface="+mn-lt"/>
                <a:cs typeface="+mn-lt"/>
              </a:rPr>
              <a:t> also show promise in reducing inflammation, and enhancing recovery in TBI models, although further clinical research is needed.</a:t>
            </a:r>
            <a:endParaRPr lang="en-US" sz="1600">
              <a:solidFill>
                <a:srgbClr val="000000"/>
              </a:solidFill>
              <a:highlight>
                <a:srgbClr val="FFFFFF"/>
              </a:highlight>
              <a:latin typeface="Lora"/>
              <a:ea typeface="+mn-lt"/>
              <a:cs typeface="+mn-lt"/>
            </a:endParaRPr>
          </a:p>
          <a:p>
            <a:pPr marL="0" indent="0">
              <a:buNone/>
            </a:pPr>
            <a:endParaRPr lang="en-US" sz="1600">
              <a:solidFill>
                <a:srgbClr val="212121"/>
              </a:solidFill>
              <a:highlight>
                <a:srgbClr val="FFFFFF"/>
              </a:highlight>
              <a:latin typeface="Lora"/>
              <a:ea typeface="+mn-lt"/>
              <a:cs typeface="+mn-lt"/>
            </a:endParaRPr>
          </a:p>
        </p:txBody>
      </p:sp>
      <p:pic>
        <p:nvPicPr>
          <p:cNvPr id="6" name="Picture 5" descr="Cognitive Rehabilitation Therapy ...">
            <a:extLst>
              <a:ext uri="{FF2B5EF4-FFF2-40B4-BE49-F238E27FC236}">
                <a16:creationId xmlns:a16="http://schemas.microsoft.com/office/drawing/2014/main" id="{39BABF9E-5E25-0603-44A9-4E2D32E89E6E}"/>
              </a:ext>
            </a:extLst>
          </p:cNvPr>
          <p:cNvPicPr>
            <a:picLocks noChangeAspect="1"/>
          </p:cNvPicPr>
          <p:nvPr/>
        </p:nvPicPr>
        <p:blipFill>
          <a:blip r:embed="rId2"/>
          <a:srcRect l="19627" r="13827" b="-1"/>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68" name="!!Arc">
            <a:extLst>
              <a:ext uri="{FF2B5EF4-FFF2-40B4-BE49-F238E27FC236}">
                <a16:creationId xmlns:a16="http://schemas.microsoft.com/office/drawing/2014/main" id="{9292B87B-22D3-899B-AB2B-B74BDA52D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a:extLst>
              <a:ext uri="{FF2B5EF4-FFF2-40B4-BE49-F238E27FC236}">
                <a16:creationId xmlns:a16="http://schemas.microsoft.com/office/drawing/2014/main" id="{E383090A-7655-F3D2-1A43-437CFAC39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467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0646C7-0A35-8A38-C32F-C0C0713E72FD}"/>
            </a:ext>
          </a:extLst>
        </p:cNvPr>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1CAE594-1C4E-DB64-4CB8-B5E0412E67FC}"/>
              </a:ext>
            </a:extLst>
          </p:cNvPr>
          <p:cNvSpPr>
            <a:spLocks noGrp="1"/>
          </p:cNvSpPr>
          <p:nvPr>
            <p:ph type="title"/>
          </p:nvPr>
        </p:nvSpPr>
        <p:spPr>
          <a:xfrm>
            <a:off x="838200" y="365125"/>
            <a:ext cx="5889859" cy="1325563"/>
          </a:xfrm>
        </p:spPr>
        <p:txBody>
          <a:bodyPr>
            <a:normAutofit/>
          </a:bodyPr>
          <a:lstStyle/>
          <a:p>
            <a:r>
              <a:rPr lang="en-US" sz="2400" dirty="0">
                <a:latin typeface="Lora"/>
              </a:rPr>
              <a:t>What's new in TBI Rehabilitation 2026?</a:t>
            </a:r>
            <a:endParaRPr lang="en-US" sz="2400" dirty="0"/>
          </a:p>
        </p:txBody>
      </p:sp>
      <p:sp>
        <p:nvSpPr>
          <p:cNvPr id="3" name="Content Placeholder 2">
            <a:extLst>
              <a:ext uri="{FF2B5EF4-FFF2-40B4-BE49-F238E27FC236}">
                <a16:creationId xmlns:a16="http://schemas.microsoft.com/office/drawing/2014/main" id="{38B6EE27-3A93-7785-BBD3-C6ED99F7E3AE}"/>
              </a:ext>
            </a:extLst>
          </p:cNvPr>
          <p:cNvSpPr>
            <a:spLocks noGrp="1"/>
          </p:cNvSpPr>
          <p:nvPr>
            <p:ph idx="1"/>
          </p:nvPr>
        </p:nvSpPr>
        <p:spPr>
          <a:xfrm>
            <a:off x="838200" y="1825625"/>
            <a:ext cx="5393361" cy="4351338"/>
          </a:xfrm>
        </p:spPr>
        <p:txBody>
          <a:bodyPr vert="horz" lIns="91440" tIns="45720" rIns="91440" bIns="45720" rtlCol="0">
            <a:normAutofit/>
          </a:bodyPr>
          <a:lstStyle/>
          <a:p>
            <a:pPr marL="0" indent="0">
              <a:buNone/>
            </a:pPr>
            <a:r>
              <a:rPr lang="en-US" sz="1800" b="1" dirty="0">
                <a:highlight>
                  <a:srgbClr val="FFFFFF"/>
                </a:highlight>
                <a:latin typeface="Lora"/>
                <a:ea typeface="+mn-lt"/>
                <a:cs typeface="+mn-lt"/>
              </a:rPr>
              <a:t>Stem cell transplantation</a:t>
            </a:r>
          </a:p>
          <a:p>
            <a:pPr marL="0" indent="0">
              <a:buNone/>
            </a:pPr>
            <a:r>
              <a:rPr lang="en-US" sz="1800" b="1" dirty="0">
                <a:highlight>
                  <a:srgbClr val="FFFFFF"/>
                </a:highlight>
                <a:latin typeface="Lora" pitchFamily="2" charset="0"/>
              </a:rPr>
              <a:t>Stem cell therapy for traumatic brain injury (TBI) is an emerging investigational treatment</a:t>
            </a:r>
            <a:r>
              <a:rPr lang="en-US" sz="1800" dirty="0">
                <a:highlight>
                  <a:srgbClr val="FFFFFF"/>
                </a:highlight>
                <a:latin typeface="Lora" pitchFamily="2" charset="0"/>
              </a:rPr>
              <a:t> that has shown promising results in clinical trials, with evidence demonstrating safety and improvements in motor function, though it remains largely experimental and not yet FDA-approved for routine clinical use.</a:t>
            </a:r>
            <a:endParaRPr lang="en-US" sz="1800" dirty="0">
              <a:highlight>
                <a:srgbClr val="FFFFFF"/>
              </a:highlight>
              <a:latin typeface="Lora" pitchFamily="2" charset="0"/>
              <a:ea typeface="+mn-lt"/>
              <a:cs typeface="+mn-lt"/>
            </a:endParaRPr>
          </a:p>
        </p:txBody>
      </p:sp>
      <p:sp>
        <p:nvSpPr>
          <p:cNvPr id="307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8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Your Amazing Brain | National ...">
            <a:extLst>
              <a:ext uri="{FF2B5EF4-FFF2-40B4-BE49-F238E27FC236}">
                <a16:creationId xmlns:a16="http://schemas.microsoft.com/office/drawing/2014/main" id="{CB87CA10-4193-BA58-040B-480574075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761" r="21239" b="2"/>
          <a:stretch>
            <a:fillRect/>
          </a:stretch>
        </p:blipFill>
        <p:spPr bwMode="auto">
          <a:xfrm>
            <a:off x="6344440" y="814637"/>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768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0EF9E3-3CA1-A308-188E-360EEB46FFE1}"/>
            </a:ext>
          </a:extLst>
        </p:cNvPr>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9F4651F6-A7BB-36F2-1F82-322BC50EF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38CC59B-72AB-6CA8-6986-F8FFA39AB52B}"/>
              </a:ext>
            </a:extLst>
          </p:cNvPr>
          <p:cNvSpPr>
            <a:spLocks noGrp="1"/>
          </p:cNvSpPr>
          <p:nvPr>
            <p:ph type="title"/>
          </p:nvPr>
        </p:nvSpPr>
        <p:spPr>
          <a:xfrm>
            <a:off x="838200" y="365125"/>
            <a:ext cx="6218861" cy="1325563"/>
          </a:xfrm>
        </p:spPr>
        <p:txBody>
          <a:bodyPr>
            <a:normAutofit/>
          </a:bodyPr>
          <a:lstStyle/>
          <a:p>
            <a:r>
              <a:rPr lang="en-US" sz="2400">
                <a:latin typeface="Lora"/>
              </a:rPr>
              <a:t>What's new in TBI Rehabilitation 2026?</a:t>
            </a:r>
            <a:endParaRPr lang="en-US"/>
          </a:p>
        </p:txBody>
      </p:sp>
      <p:sp>
        <p:nvSpPr>
          <p:cNvPr id="3" name="Content Placeholder 2">
            <a:extLst>
              <a:ext uri="{FF2B5EF4-FFF2-40B4-BE49-F238E27FC236}">
                <a16:creationId xmlns:a16="http://schemas.microsoft.com/office/drawing/2014/main" id="{319F7FEF-22C7-CD48-A72B-CE2DAAF87EE0}"/>
              </a:ext>
            </a:extLst>
          </p:cNvPr>
          <p:cNvSpPr>
            <a:spLocks noGrp="1"/>
          </p:cNvSpPr>
          <p:nvPr>
            <p:ph idx="1"/>
          </p:nvPr>
        </p:nvSpPr>
        <p:spPr>
          <a:xfrm>
            <a:off x="838200" y="1825625"/>
            <a:ext cx="5393361" cy="4351338"/>
          </a:xfrm>
        </p:spPr>
        <p:txBody>
          <a:bodyPr vert="horz" lIns="91440" tIns="45720" rIns="91440" bIns="45720" rtlCol="0" anchor="t">
            <a:noAutofit/>
          </a:bodyPr>
          <a:lstStyle/>
          <a:p>
            <a:pPr marL="0" indent="0">
              <a:buNone/>
            </a:pPr>
            <a:r>
              <a:rPr lang="en-US" sz="1800" b="1" dirty="0">
                <a:solidFill>
                  <a:srgbClr val="212121"/>
                </a:solidFill>
                <a:highlight>
                  <a:srgbClr val="FFFFFF"/>
                </a:highlight>
                <a:latin typeface="Lora"/>
                <a:ea typeface="+mn-lt"/>
                <a:cs typeface="+mn-lt"/>
              </a:rPr>
              <a:t>Stem cell transplantation</a:t>
            </a:r>
          </a:p>
          <a:p>
            <a:pPr marL="0" indent="0">
              <a:buNone/>
            </a:pPr>
            <a:r>
              <a:rPr lang="en-US" sz="1600" dirty="0">
                <a:highlight>
                  <a:srgbClr val="FFFFFF"/>
                </a:highlight>
                <a:latin typeface="Lora" pitchFamily="2" charset="0"/>
              </a:rPr>
              <a:t>The most robust clinical data comes from the </a:t>
            </a:r>
            <a:r>
              <a:rPr lang="en-US" sz="1600" b="1" dirty="0">
                <a:highlight>
                  <a:srgbClr val="FFFFFF"/>
                </a:highlight>
                <a:latin typeface="Lora" pitchFamily="2" charset="0"/>
              </a:rPr>
              <a:t>STEMTRA trial</a:t>
            </a:r>
            <a:r>
              <a:rPr lang="en-US" sz="1600" dirty="0">
                <a:highlight>
                  <a:srgbClr val="FFFFFF"/>
                </a:highlight>
                <a:latin typeface="Lora" pitchFamily="2" charset="0"/>
              </a:rPr>
              <a:t>, a phase 2 randomized, double-blind, sham-controlled study that evaluated stereotactic intracranial implantation of modified bone marrow-derived mesenchymal stromal cells (SB623) in patients with chronic motor deficits from TBI. The trial demonstrated that SB623-treated patients achieved significant improvement in Fugl-Meyer Motor Scale scores at 24 weeks (8.3 points vs 2.3 points in controls, p=0.04), with sustained improvement at 48 weeks.</a:t>
            </a:r>
          </a:p>
          <a:p>
            <a:pPr marL="0" indent="0">
              <a:buNone/>
            </a:pPr>
            <a:endParaRPr lang="en-US" sz="1600" dirty="0">
              <a:solidFill>
                <a:srgbClr val="212121"/>
              </a:solidFill>
              <a:highlight>
                <a:srgbClr val="FFFFFF"/>
              </a:highlight>
              <a:latin typeface="Lora" pitchFamily="2" charset="0"/>
              <a:ea typeface="+mn-lt"/>
              <a:cs typeface="+mn-lt"/>
            </a:endParaRPr>
          </a:p>
          <a:p>
            <a:pPr marL="0" indent="0">
              <a:buNone/>
            </a:pPr>
            <a:endParaRPr lang="en-US" sz="1600" dirty="0">
              <a:solidFill>
                <a:srgbClr val="212121"/>
              </a:solidFill>
              <a:highlight>
                <a:srgbClr val="FFFFFF"/>
              </a:highlight>
              <a:latin typeface="Lora" pitchFamily="2" charset="0"/>
              <a:ea typeface="+mn-lt"/>
              <a:cs typeface="+mn-lt"/>
            </a:endParaRPr>
          </a:p>
          <a:p>
            <a:pPr marL="0" indent="0">
              <a:buNone/>
            </a:pPr>
            <a:r>
              <a:rPr lang="en-US" sz="1050" dirty="0">
                <a:latin typeface="Lora" pitchFamily="2" charset="0"/>
              </a:rPr>
              <a:t>Okonkwo DO, McAllister P, </a:t>
            </a:r>
            <a:r>
              <a:rPr lang="en-US" sz="1050" dirty="0" err="1">
                <a:latin typeface="Lora" pitchFamily="2" charset="0"/>
              </a:rPr>
              <a:t>Achrol</a:t>
            </a:r>
            <a:r>
              <a:rPr lang="en-US" sz="1050" dirty="0">
                <a:latin typeface="Lora" pitchFamily="2" charset="0"/>
              </a:rPr>
              <a:t> AS, Karasawa Y, </a:t>
            </a:r>
            <a:r>
              <a:rPr lang="en-US" sz="1050" dirty="0" err="1">
                <a:latin typeface="Lora" pitchFamily="2" charset="0"/>
              </a:rPr>
              <a:t>Kawabori</a:t>
            </a:r>
            <a:r>
              <a:rPr lang="en-US" sz="1050" dirty="0">
                <a:latin typeface="Lora" pitchFamily="2" charset="0"/>
              </a:rPr>
              <a:t> M, Cramer SC, Lai A, Kesari S, Frishberg BM, Groysman LI, Kim AS, Schwartz NE, Chen JW, Imai H, Yasuhara T, Chida D, </a:t>
            </a:r>
            <a:r>
              <a:rPr lang="en-US" sz="1050" dirty="0" err="1">
                <a:latin typeface="Lora" pitchFamily="2" charset="0"/>
              </a:rPr>
              <a:t>Nejadnik</a:t>
            </a:r>
            <a:r>
              <a:rPr lang="en-US" sz="1050" dirty="0">
                <a:latin typeface="Lora" pitchFamily="2" charset="0"/>
              </a:rPr>
              <a:t> B, Bates D, Stonehouse AH, Richardson RM, Steinberg GK, Poggio EC, Weintraub AH. Mesenchymal Stromal Cell Implants for Chronic Motor Deficits After Traumatic Brain Injury: Post Hoc Analysis of a Randomized Trial. Neurology. 2024 Oct 8;103(7):e209797. </a:t>
            </a:r>
            <a:endParaRPr lang="en-US" sz="1050" dirty="0">
              <a:solidFill>
                <a:srgbClr val="212121"/>
              </a:solidFill>
              <a:highlight>
                <a:srgbClr val="FFFFFF"/>
              </a:highlight>
              <a:latin typeface="Lora" pitchFamily="2" charset="0"/>
              <a:ea typeface="+mn-lt"/>
              <a:cs typeface="+mn-lt"/>
            </a:endParaRPr>
          </a:p>
        </p:txBody>
      </p:sp>
      <p:sp>
        <p:nvSpPr>
          <p:cNvPr id="68" name="!!Arc">
            <a:extLst>
              <a:ext uri="{FF2B5EF4-FFF2-40B4-BE49-F238E27FC236}">
                <a16:creationId xmlns:a16="http://schemas.microsoft.com/office/drawing/2014/main" id="{D00E6558-5076-3839-05D3-45E9E2C3C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a:extLst>
              <a:ext uri="{FF2B5EF4-FFF2-40B4-BE49-F238E27FC236}">
                <a16:creationId xmlns:a16="http://schemas.microsoft.com/office/drawing/2014/main" id="{30A1B91C-1916-E937-1FA4-92EF4BD9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descr="Your Amazing Brain | National ...">
            <a:extLst>
              <a:ext uri="{FF2B5EF4-FFF2-40B4-BE49-F238E27FC236}">
                <a16:creationId xmlns:a16="http://schemas.microsoft.com/office/drawing/2014/main" id="{E6E8AD1E-0C73-A846-0C5C-0225E0F2B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761" r="21239" b="2"/>
          <a:stretch>
            <a:fillRect/>
          </a:stretch>
        </p:blipFill>
        <p:spPr bwMode="auto">
          <a:xfrm>
            <a:off x="6354065" y="921125"/>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441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AE15FE-A9D4-CD0E-4A7E-24CA827F2FED}"/>
            </a:ext>
          </a:extLst>
        </p:cNvPr>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42313BD5-6D4B-BC03-0391-8EAF5746F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1E0010E-90B4-A352-CD39-D309556CAAD0}"/>
              </a:ext>
            </a:extLst>
          </p:cNvPr>
          <p:cNvSpPr>
            <a:spLocks noGrp="1"/>
          </p:cNvSpPr>
          <p:nvPr>
            <p:ph type="title"/>
          </p:nvPr>
        </p:nvSpPr>
        <p:spPr>
          <a:xfrm>
            <a:off x="838200" y="365125"/>
            <a:ext cx="6218861" cy="1325563"/>
          </a:xfrm>
        </p:spPr>
        <p:txBody>
          <a:bodyPr>
            <a:normAutofit/>
          </a:bodyPr>
          <a:lstStyle/>
          <a:p>
            <a:r>
              <a:rPr lang="en-US" sz="2400" dirty="0">
                <a:latin typeface="Lora"/>
              </a:rPr>
              <a:t>What's new in TBI Rehabilitation 2026?</a:t>
            </a:r>
            <a:endParaRPr lang="en-US" dirty="0"/>
          </a:p>
        </p:txBody>
      </p:sp>
      <p:sp>
        <p:nvSpPr>
          <p:cNvPr id="3" name="Content Placeholder 2">
            <a:extLst>
              <a:ext uri="{FF2B5EF4-FFF2-40B4-BE49-F238E27FC236}">
                <a16:creationId xmlns:a16="http://schemas.microsoft.com/office/drawing/2014/main" id="{7BFEBAF2-03F8-4964-4AF3-8476C1E8201E}"/>
              </a:ext>
            </a:extLst>
          </p:cNvPr>
          <p:cNvSpPr>
            <a:spLocks noGrp="1"/>
          </p:cNvSpPr>
          <p:nvPr>
            <p:ph idx="1"/>
          </p:nvPr>
        </p:nvSpPr>
        <p:spPr>
          <a:xfrm>
            <a:off x="838200" y="1825625"/>
            <a:ext cx="5393361" cy="4351338"/>
          </a:xfrm>
        </p:spPr>
        <p:txBody>
          <a:bodyPr vert="horz" lIns="91440" tIns="45720" rIns="91440" bIns="45720" rtlCol="0" anchor="t">
            <a:noAutofit/>
          </a:bodyPr>
          <a:lstStyle/>
          <a:p>
            <a:pPr marL="0" indent="0">
              <a:buNone/>
            </a:pPr>
            <a:r>
              <a:rPr lang="en-US" sz="1800" b="1" dirty="0">
                <a:solidFill>
                  <a:srgbClr val="212121"/>
                </a:solidFill>
                <a:highlight>
                  <a:srgbClr val="FFFFFF"/>
                </a:highlight>
                <a:latin typeface="Lora"/>
                <a:ea typeface="+mn-lt"/>
                <a:cs typeface="+mn-lt"/>
              </a:rPr>
              <a:t>Stem cell transplantation</a:t>
            </a:r>
          </a:p>
          <a:p>
            <a:pPr marL="0" indent="0">
              <a:buNone/>
            </a:pPr>
            <a:r>
              <a:rPr lang="en-US" sz="1600" dirty="0">
                <a:highlight>
                  <a:srgbClr val="FFFFFF"/>
                </a:highlight>
                <a:latin typeface="Lora" pitchFamily="2" charset="0"/>
              </a:rPr>
              <a:t>A systematic review of clinical trials from 2013-2023 identified 11 studies involving 402 patients (249 receiving stem cells, 153 controls). All studies reported improvements in clinical, radiologic, or biochemical markers after transplantation, with </a:t>
            </a:r>
            <a:r>
              <a:rPr lang="en-US" sz="1600" b="1" dirty="0">
                <a:highlight>
                  <a:srgbClr val="FFFFFF"/>
                </a:highlight>
                <a:latin typeface="Lora" pitchFamily="2" charset="0"/>
              </a:rPr>
              <a:t>no serious adverse events</a:t>
            </a:r>
            <a:r>
              <a:rPr lang="en-US" sz="1600" dirty="0">
                <a:highlight>
                  <a:srgbClr val="FFFFFF"/>
                </a:highlight>
                <a:latin typeface="Lora" pitchFamily="2" charset="0"/>
              </a:rPr>
              <a:t> reported.</a:t>
            </a:r>
            <a:endParaRPr lang="en-US" sz="1600" dirty="0">
              <a:solidFill>
                <a:srgbClr val="212121"/>
              </a:solidFill>
              <a:highlight>
                <a:srgbClr val="FFFFFF"/>
              </a:highlight>
              <a:latin typeface="Lora" pitchFamily="2" charset="0"/>
              <a:ea typeface="+mn-lt"/>
              <a:cs typeface="+mn-lt"/>
            </a:endParaRPr>
          </a:p>
          <a:p>
            <a:pPr marL="0" indent="0">
              <a:buNone/>
            </a:pPr>
            <a:endParaRPr lang="en-US" sz="1600" dirty="0">
              <a:solidFill>
                <a:srgbClr val="212121"/>
              </a:solidFill>
              <a:highlight>
                <a:srgbClr val="FFFFFF"/>
              </a:highlight>
              <a:latin typeface="Lora" pitchFamily="2" charset="0"/>
              <a:ea typeface="+mn-lt"/>
              <a:cs typeface="+mn-lt"/>
            </a:endParaRPr>
          </a:p>
          <a:p>
            <a:pPr marL="0" indent="0">
              <a:buNone/>
            </a:pPr>
            <a:endParaRPr lang="en-US" sz="1600" dirty="0">
              <a:solidFill>
                <a:srgbClr val="212121"/>
              </a:solidFill>
              <a:highlight>
                <a:srgbClr val="FFFFFF"/>
              </a:highlight>
              <a:latin typeface="Lora" pitchFamily="2" charset="0"/>
              <a:ea typeface="+mn-lt"/>
              <a:cs typeface="+mn-lt"/>
            </a:endParaRPr>
          </a:p>
          <a:p>
            <a:pPr marL="0" indent="0">
              <a:buNone/>
            </a:pPr>
            <a:endParaRPr lang="en-US" sz="1600" dirty="0">
              <a:solidFill>
                <a:srgbClr val="212121"/>
              </a:solidFill>
              <a:highlight>
                <a:srgbClr val="FFFFFF"/>
              </a:highlight>
              <a:latin typeface="Lora" pitchFamily="2" charset="0"/>
              <a:ea typeface="+mn-lt"/>
              <a:cs typeface="+mn-lt"/>
            </a:endParaRPr>
          </a:p>
          <a:p>
            <a:pPr marL="0" indent="0">
              <a:buNone/>
            </a:pPr>
            <a:endParaRPr lang="en-US" sz="1600" dirty="0">
              <a:solidFill>
                <a:srgbClr val="212121"/>
              </a:solidFill>
              <a:highlight>
                <a:srgbClr val="FFFFFF"/>
              </a:highlight>
              <a:latin typeface="Lora" pitchFamily="2" charset="0"/>
              <a:ea typeface="+mn-lt"/>
              <a:cs typeface="+mn-lt"/>
            </a:endParaRPr>
          </a:p>
          <a:p>
            <a:pPr marL="0" indent="0">
              <a:buNone/>
            </a:pPr>
            <a:endParaRPr lang="en-US" sz="1600" dirty="0">
              <a:solidFill>
                <a:srgbClr val="212121"/>
              </a:solidFill>
              <a:highlight>
                <a:srgbClr val="FFFFFF"/>
              </a:highlight>
              <a:latin typeface="Lora" pitchFamily="2" charset="0"/>
              <a:ea typeface="+mn-lt"/>
              <a:cs typeface="+mn-lt"/>
            </a:endParaRPr>
          </a:p>
          <a:p>
            <a:pPr marL="0" indent="0">
              <a:buNone/>
            </a:pPr>
            <a:r>
              <a:rPr lang="en-US" sz="1050" dirty="0" err="1">
                <a:latin typeface="Lora" pitchFamily="2" charset="0"/>
              </a:rPr>
              <a:t>Saboori</a:t>
            </a:r>
            <a:r>
              <a:rPr lang="en-US" sz="1050" dirty="0">
                <a:latin typeface="Lora" pitchFamily="2" charset="0"/>
              </a:rPr>
              <a:t> M, Riazi A, Taji M, </a:t>
            </a:r>
            <a:r>
              <a:rPr lang="en-US" sz="1050" dirty="0" err="1">
                <a:latin typeface="Lora" pitchFamily="2" charset="0"/>
              </a:rPr>
              <a:t>Yadegarfar</a:t>
            </a:r>
            <a:r>
              <a:rPr lang="en-US" sz="1050" dirty="0">
                <a:latin typeface="Lora" pitchFamily="2" charset="0"/>
              </a:rPr>
              <a:t> G. Traumatic brain injury and stem cell treatments: A review of recent 10 years clinical trials. Clin Neurol </a:t>
            </a:r>
            <a:r>
              <a:rPr lang="en-US" sz="1050" dirty="0" err="1">
                <a:latin typeface="Lora" pitchFamily="2" charset="0"/>
              </a:rPr>
              <a:t>Neurosurg</a:t>
            </a:r>
            <a:r>
              <a:rPr lang="en-US" sz="1050" dirty="0">
                <a:latin typeface="Lora" pitchFamily="2" charset="0"/>
              </a:rPr>
              <a:t>. 2024 Apr;239:108219. </a:t>
            </a:r>
            <a:endParaRPr lang="en-US" sz="1050" dirty="0">
              <a:solidFill>
                <a:srgbClr val="212121"/>
              </a:solidFill>
              <a:highlight>
                <a:srgbClr val="FFFFFF"/>
              </a:highlight>
              <a:latin typeface="Lora" pitchFamily="2" charset="0"/>
              <a:ea typeface="+mn-lt"/>
              <a:cs typeface="+mn-lt"/>
            </a:endParaRPr>
          </a:p>
        </p:txBody>
      </p:sp>
      <p:sp>
        <p:nvSpPr>
          <p:cNvPr id="68" name="!!Arc">
            <a:extLst>
              <a:ext uri="{FF2B5EF4-FFF2-40B4-BE49-F238E27FC236}">
                <a16:creationId xmlns:a16="http://schemas.microsoft.com/office/drawing/2014/main" id="{1D488D14-7FD7-7D58-43FD-D5E3CB61D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a:extLst>
              <a:ext uri="{FF2B5EF4-FFF2-40B4-BE49-F238E27FC236}">
                <a16:creationId xmlns:a16="http://schemas.microsoft.com/office/drawing/2014/main" id="{82ED7ED4-A746-C845-E86A-ED62A7A69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descr="Your Amazing Brain | National ...">
            <a:extLst>
              <a:ext uri="{FF2B5EF4-FFF2-40B4-BE49-F238E27FC236}">
                <a16:creationId xmlns:a16="http://schemas.microsoft.com/office/drawing/2014/main" id="{144BEC6D-EEA9-4995-8D3F-36C490289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761" r="21239" b="2"/>
          <a:stretch>
            <a:fillRect/>
          </a:stretch>
        </p:blipFill>
        <p:spPr bwMode="auto">
          <a:xfrm>
            <a:off x="6336419" y="862276"/>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07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B2C4B6-079B-303A-C614-0BEFC539EF77}"/>
            </a:ext>
          </a:extLst>
        </p:cNvPr>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D8BA4EB3-BF93-BDDD-4622-74841D10E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12FCD62-C9F2-6685-CFC9-C043D84FA370}"/>
              </a:ext>
            </a:extLst>
          </p:cNvPr>
          <p:cNvSpPr>
            <a:spLocks noGrp="1"/>
          </p:cNvSpPr>
          <p:nvPr>
            <p:ph type="title"/>
          </p:nvPr>
        </p:nvSpPr>
        <p:spPr>
          <a:xfrm>
            <a:off x="838200" y="365125"/>
            <a:ext cx="6218861" cy="1325563"/>
          </a:xfrm>
        </p:spPr>
        <p:txBody>
          <a:bodyPr>
            <a:normAutofit/>
          </a:bodyPr>
          <a:lstStyle/>
          <a:p>
            <a:r>
              <a:rPr lang="en-US" sz="2400">
                <a:latin typeface="Lora"/>
              </a:rPr>
              <a:t>What's new in TBI Rehabilitation 2026?</a:t>
            </a:r>
            <a:endParaRPr lang="en-US"/>
          </a:p>
        </p:txBody>
      </p:sp>
      <p:sp>
        <p:nvSpPr>
          <p:cNvPr id="3" name="Content Placeholder 2">
            <a:extLst>
              <a:ext uri="{FF2B5EF4-FFF2-40B4-BE49-F238E27FC236}">
                <a16:creationId xmlns:a16="http://schemas.microsoft.com/office/drawing/2014/main" id="{F4DD9522-33B6-CBD1-BBE8-B190CC3EE00F}"/>
              </a:ext>
            </a:extLst>
          </p:cNvPr>
          <p:cNvSpPr>
            <a:spLocks noGrp="1"/>
          </p:cNvSpPr>
          <p:nvPr>
            <p:ph idx="1"/>
          </p:nvPr>
        </p:nvSpPr>
        <p:spPr>
          <a:xfrm>
            <a:off x="838200" y="1825625"/>
            <a:ext cx="5393361" cy="4351338"/>
          </a:xfrm>
        </p:spPr>
        <p:txBody>
          <a:bodyPr vert="horz" lIns="91440" tIns="45720" rIns="91440" bIns="45720" rtlCol="0" anchor="t">
            <a:noAutofit/>
          </a:bodyPr>
          <a:lstStyle/>
          <a:p>
            <a:pPr marL="0" indent="0">
              <a:buNone/>
            </a:pPr>
            <a:r>
              <a:rPr lang="en-US" sz="1800" b="1" dirty="0">
                <a:solidFill>
                  <a:srgbClr val="212121"/>
                </a:solidFill>
                <a:highlight>
                  <a:srgbClr val="FFFFFF"/>
                </a:highlight>
                <a:latin typeface="Lora"/>
                <a:ea typeface="+mn-lt"/>
                <a:cs typeface="+mn-lt"/>
              </a:rPr>
              <a:t>Stem cell transplantation</a:t>
            </a:r>
          </a:p>
          <a:p>
            <a:pPr marL="0" indent="0">
              <a:buNone/>
            </a:pPr>
            <a:r>
              <a:rPr lang="en-US" sz="1600" b="1" dirty="0">
                <a:highlight>
                  <a:srgbClr val="FFFFFF"/>
                </a:highlight>
                <a:latin typeface="Lora" pitchFamily="2" charset="0"/>
              </a:rPr>
              <a:t>Intrathecal transplantation</a:t>
            </a:r>
            <a:r>
              <a:rPr lang="en-US" sz="1600" dirty="0">
                <a:highlight>
                  <a:srgbClr val="FFFFFF"/>
                </a:highlight>
                <a:latin typeface="Lora" pitchFamily="2" charset="0"/>
              </a:rPr>
              <a:t> (via lumbar puncture) was the preferred route of administration in most clinical trials, though stereotactic intracranial implantation has been used successfully in the STEMTRA trial. </a:t>
            </a:r>
            <a:endParaRPr lang="en-US" sz="1600" dirty="0">
              <a:solidFill>
                <a:srgbClr val="212121"/>
              </a:solidFill>
              <a:highlight>
                <a:srgbClr val="FFFFFF"/>
              </a:highlight>
              <a:latin typeface="Lora" pitchFamily="2" charset="0"/>
              <a:ea typeface="+mn-lt"/>
              <a:cs typeface="+mn-lt"/>
            </a:endParaRPr>
          </a:p>
          <a:p>
            <a:pPr marL="0" indent="0">
              <a:buNone/>
            </a:pPr>
            <a:r>
              <a:rPr lang="en-US" sz="1600" dirty="0">
                <a:highlight>
                  <a:srgbClr val="FFFFFF"/>
                </a:highlight>
                <a:latin typeface="Lora" pitchFamily="2" charset="0"/>
              </a:rPr>
              <a:t>The therapeutic benefits appear to derive primarily from </a:t>
            </a:r>
            <a:r>
              <a:rPr lang="en-US" sz="1600" b="1" dirty="0">
                <a:highlight>
                  <a:srgbClr val="FFFFFF"/>
                </a:highlight>
                <a:latin typeface="Lora" pitchFamily="2" charset="0"/>
              </a:rPr>
              <a:t>immunomodulation and paracrine effects</a:t>
            </a:r>
            <a:r>
              <a:rPr lang="en-US" sz="1600" dirty="0">
                <a:highlight>
                  <a:srgbClr val="FFFFFF"/>
                </a:highlight>
                <a:latin typeface="Lora" pitchFamily="2" charset="0"/>
              </a:rPr>
              <a:t> rather than direct cell engraftment and replacement of damaged neurons. </a:t>
            </a:r>
          </a:p>
          <a:p>
            <a:pPr marL="0" indent="0">
              <a:buNone/>
            </a:pPr>
            <a:r>
              <a:rPr lang="en-US" sz="1600" dirty="0">
                <a:highlight>
                  <a:srgbClr val="FFFFFF"/>
                </a:highlight>
                <a:latin typeface="Lora" pitchFamily="2" charset="0"/>
              </a:rPr>
              <a:t>MSCs reduce neuroinflammation, decrease oxidative stress, promote neurogenesis and angiogenesis, and modulate the inflammatory response through secreted factors. </a:t>
            </a:r>
            <a:endParaRPr lang="en-US" sz="1600" dirty="0">
              <a:solidFill>
                <a:srgbClr val="212121"/>
              </a:solidFill>
              <a:highlight>
                <a:srgbClr val="FFFFFF"/>
              </a:highlight>
              <a:latin typeface="Lora" pitchFamily="2" charset="0"/>
              <a:ea typeface="+mn-lt"/>
              <a:cs typeface="+mn-lt"/>
            </a:endParaRPr>
          </a:p>
          <a:p>
            <a:pPr marL="0" indent="0">
              <a:buNone/>
            </a:pPr>
            <a:endParaRPr lang="en-US" sz="1600" dirty="0">
              <a:solidFill>
                <a:srgbClr val="212121"/>
              </a:solidFill>
              <a:highlight>
                <a:srgbClr val="FFFFFF"/>
              </a:highlight>
              <a:latin typeface="Lora" pitchFamily="2" charset="0"/>
              <a:ea typeface="+mn-lt"/>
              <a:cs typeface="+mn-lt"/>
            </a:endParaRPr>
          </a:p>
          <a:p>
            <a:pPr marL="0" indent="0">
              <a:buNone/>
            </a:pPr>
            <a:endParaRPr lang="en-US" sz="1600" dirty="0">
              <a:solidFill>
                <a:srgbClr val="212121"/>
              </a:solidFill>
              <a:highlight>
                <a:srgbClr val="FFFFFF"/>
              </a:highlight>
              <a:latin typeface="Lora" pitchFamily="2" charset="0"/>
              <a:ea typeface="+mn-lt"/>
              <a:cs typeface="+mn-lt"/>
            </a:endParaRPr>
          </a:p>
        </p:txBody>
      </p:sp>
      <p:sp>
        <p:nvSpPr>
          <p:cNvPr id="68" name="!!Arc">
            <a:extLst>
              <a:ext uri="{FF2B5EF4-FFF2-40B4-BE49-F238E27FC236}">
                <a16:creationId xmlns:a16="http://schemas.microsoft.com/office/drawing/2014/main" id="{F0AF2BCB-5659-F21F-9C77-54902664A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a:extLst>
              <a:ext uri="{FF2B5EF4-FFF2-40B4-BE49-F238E27FC236}">
                <a16:creationId xmlns:a16="http://schemas.microsoft.com/office/drawing/2014/main" id="{DFF713F3-192F-6CAD-5546-07AB3176A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descr="Your Amazing Brain | National ...">
            <a:extLst>
              <a:ext uri="{FF2B5EF4-FFF2-40B4-BE49-F238E27FC236}">
                <a16:creationId xmlns:a16="http://schemas.microsoft.com/office/drawing/2014/main" id="{5FA37B85-D384-5B62-6667-78D8327B9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761" r="21239" b="2"/>
          <a:stretch>
            <a:fillRect/>
          </a:stretch>
        </p:blipFill>
        <p:spPr bwMode="auto">
          <a:xfrm>
            <a:off x="6436336" y="862276"/>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206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2" name="Graphic 21" descr="Question mark">
            <a:extLst>
              <a:ext uri="{FF2B5EF4-FFF2-40B4-BE49-F238E27FC236}">
                <a16:creationId xmlns:a16="http://schemas.microsoft.com/office/drawing/2014/main" id="{F6307B42-2048-3803-CFE9-160BA1F64C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93609" y="1289713"/>
            <a:ext cx="4073857" cy="4073857"/>
          </a:xfrm>
          <a:prstGeom prst="rect">
            <a:avLst/>
          </a:prstGeom>
        </p:spPr>
      </p:pic>
    </p:spTree>
    <p:extLst>
      <p:ext uri="{BB962C8B-B14F-4D97-AF65-F5344CB8AC3E}">
        <p14:creationId xmlns:p14="http://schemas.microsoft.com/office/powerpoint/2010/main" val="3663377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04956-5B26-B9F4-3D32-5B293A2819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47920-EF3B-DC12-49B6-73775268DDD6}"/>
              </a:ext>
            </a:extLst>
          </p:cNvPr>
          <p:cNvSpPr>
            <a:spLocks noGrp="1"/>
          </p:cNvSpPr>
          <p:nvPr>
            <p:ph type="title"/>
          </p:nvPr>
        </p:nvSpPr>
        <p:spPr/>
        <p:txBody>
          <a:bodyPr/>
          <a:lstStyle/>
          <a:p>
            <a:r>
              <a:rPr lang="en-US">
                <a:latin typeface="Lora"/>
              </a:rPr>
              <a:t>References</a:t>
            </a:r>
          </a:p>
        </p:txBody>
      </p:sp>
      <p:sp>
        <p:nvSpPr>
          <p:cNvPr id="3" name="Content Placeholder 2">
            <a:extLst>
              <a:ext uri="{FF2B5EF4-FFF2-40B4-BE49-F238E27FC236}">
                <a16:creationId xmlns:a16="http://schemas.microsoft.com/office/drawing/2014/main" id="{39C1B2B1-6D88-E8C0-A933-D08764013885}"/>
              </a:ext>
            </a:extLst>
          </p:cNvPr>
          <p:cNvSpPr>
            <a:spLocks noGrp="1"/>
          </p:cNvSpPr>
          <p:nvPr>
            <p:ph idx="1"/>
          </p:nvPr>
        </p:nvSpPr>
        <p:spPr>
          <a:xfrm>
            <a:off x="833664" y="1346654"/>
            <a:ext cx="10737850" cy="4862966"/>
          </a:xfrm>
        </p:spPr>
        <p:txBody>
          <a:bodyPr vert="horz" lIns="91440" tIns="45720" rIns="91440" bIns="45720" rtlCol="0" anchor="t">
            <a:noAutofit/>
          </a:bodyPr>
          <a:lstStyle/>
          <a:p>
            <a:pPr marL="0" indent="0">
              <a:buNone/>
            </a:pPr>
            <a:r>
              <a:rPr lang="en-US" sz="1050" dirty="0" err="1">
                <a:solidFill>
                  <a:srgbClr val="212121"/>
                </a:solidFill>
                <a:highlight>
                  <a:srgbClr val="FFFFFF"/>
                </a:highlight>
                <a:latin typeface="Lora"/>
                <a:ea typeface="+mn-lt"/>
                <a:cs typeface="+mn-lt"/>
              </a:rPr>
              <a:t>Zarmer</a:t>
            </a:r>
            <a:r>
              <a:rPr lang="en-US" sz="1050" dirty="0">
                <a:solidFill>
                  <a:srgbClr val="212121"/>
                </a:solidFill>
                <a:highlight>
                  <a:srgbClr val="FFFFFF"/>
                </a:highlight>
                <a:latin typeface="Lora"/>
                <a:ea typeface="+mn-lt"/>
                <a:cs typeface="+mn-lt"/>
              </a:rPr>
              <a:t> L, Khan MS, </a:t>
            </a:r>
            <a:r>
              <a:rPr lang="en-US" sz="1050" dirty="0" err="1">
                <a:solidFill>
                  <a:srgbClr val="212121"/>
                </a:solidFill>
                <a:highlight>
                  <a:srgbClr val="FFFFFF"/>
                </a:highlight>
                <a:latin typeface="Lora"/>
                <a:ea typeface="+mn-lt"/>
                <a:cs typeface="+mn-lt"/>
              </a:rPr>
              <a:t>Islat</a:t>
            </a:r>
            <a:r>
              <a:rPr lang="en-US" sz="1050" dirty="0">
                <a:solidFill>
                  <a:srgbClr val="212121"/>
                </a:solidFill>
                <a:highlight>
                  <a:srgbClr val="FFFFFF"/>
                </a:highlight>
                <a:latin typeface="Lora"/>
                <a:ea typeface="+mn-lt"/>
                <a:cs typeface="+mn-lt"/>
              </a:rPr>
              <a:t> G, </a:t>
            </a:r>
            <a:r>
              <a:rPr lang="en-US" sz="1050" dirty="0" err="1">
                <a:solidFill>
                  <a:srgbClr val="212121"/>
                </a:solidFill>
                <a:highlight>
                  <a:srgbClr val="FFFFFF"/>
                </a:highlight>
                <a:latin typeface="Lora"/>
                <a:ea typeface="+mn-lt"/>
                <a:cs typeface="+mn-lt"/>
              </a:rPr>
              <a:t>Alameddin</a:t>
            </a:r>
            <a:r>
              <a:rPr lang="en-US" sz="1050" dirty="0">
                <a:solidFill>
                  <a:srgbClr val="212121"/>
                </a:solidFill>
                <a:highlight>
                  <a:srgbClr val="FFFFFF"/>
                </a:highlight>
                <a:latin typeface="Lora"/>
                <a:ea typeface="+mn-lt"/>
                <a:cs typeface="+mn-lt"/>
              </a:rPr>
              <a:t> H, Massey M, </a:t>
            </a:r>
            <a:r>
              <a:rPr lang="en-US" sz="1050" dirty="0" err="1">
                <a:solidFill>
                  <a:srgbClr val="212121"/>
                </a:solidFill>
                <a:highlight>
                  <a:srgbClr val="FFFFFF"/>
                </a:highlight>
                <a:latin typeface="Lora"/>
                <a:ea typeface="+mn-lt"/>
                <a:cs typeface="+mn-lt"/>
              </a:rPr>
              <a:t>Kazui</a:t>
            </a:r>
            <a:r>
              <a:rPr lang="en-US" sz="1050" dirty="0">
                <a:solidFill>
                  <a:srgbClr val="212121"/>
                </a:solidFill>
                <a:highlight>
                  <a:srgbClr val="FFFFFF"/>
                </a:highlight>
                <a:latin typeface="Lora"/>
                <a:ea typeface="+mn-lt"/>
                <a:cs typeface="+mn-lt"/>
              </a:rPr>
              <a:t> S, Chaudhry R. Traumatic Brain Injury: Advances in Diagnostic Techniques and Treatment Modalities. J Clin Med. 2025 Oct 10;14(20):7145. </a:t>
            </a:r>
            <a:endParaRPr lang="en-US" sz="1050" dirty="0">
              <a:latin typeface="Lora"/>
            </a:endParaRPr>
          </a:p>
          <a:p>
            <a:pPr marL="0" indent="0">
              <a:buNone/>
            </a:pPr>
            <a:r>
              <a:rPr lang="en-US" sz="1050" dirty="0">
                <a:solidFill>
                  <a:srgbClr val="222222"/>
                </a:solidFill>
                <a:highlight>
                  <a:srgbClr val="FFFFFF"/>
                </a:highlight>
                <a:latin typeface="Lora"/>
                <a:ea typeface="+mn-lt"/>
                <a:cs typeface="+mn-lt"/>
              </a:rPr>
              <a:t>Tang, Y., Wang, Y., Zhang, W. </a:t>
            </a:r>
            <a:r>
              <a:rPr lang="en-US" sz="1050" i="1" dirty="0">
                <a:solidFill>
                  <a:srgbClr val="222222"/>
                </a:solidFill>
                <a:highlight>
                  <a:srgbClr val="FFFFFF"/>
                </a:highlight>
                <a:latin typeface="Lora"/>
                <a:ea typeface="+mn-lt"/>
                <a:cs typeface="+mn-lt"/>
              </a:rPr>
              <a:t>et al.</a:t>
            </a:r>
            <a:r>
              <a:rPr lang="en-US" sz="1050" dirty="0">
                <a:solidFill>
                  <a:srgbClr val="222222"/>
                </a:solidFill>
                <a:highlight>
                  <a:srgbClr val="FFFFFF"/>
                </a:highlight>
                <a:latin typeface="Lora"/>
                <a:ea typeface="+mn-lt"/>
                <a:cs typeface="+mn-lt"/>
              </a:rPr>
              <a:t> Magnetic </a:t>
            </a:r>
            <a:r>
              <a:rPr lang="en-US" sz="1050" dirty="0" err="1">
                <a:solidFill>
                  <a:srgbClr val="222222"/>
                </a:solidFill>
                <a:highlight>
                  <a:srgbClr val="FFFFFF"/>
                </a:highlight>
                <a:latin typeface="Lora"/>
                <a:ea typeface="+mn-lt"/>
                <a:cs typeface="+mn-lt"/>
              </a:rPr>
              <a:t>NeuroRing</a:t>
            </a:r>
            <a:r>
              <a:rPr lang="en-US" sz="1050" dirty="0">
                <a:solidFill>
                  <a:srgbClr val="222222"/>
                </a:solidFill>
                <a:highlight>
                  <a:srgbClr val="FFFFFF"/>
                </a:highlight>
                <a:latin typeface="Lora"/>
                <a:ea typeface="+mn-lt"/>
                <a:cs typeface="+mn-lt"/>
              </a:rPr>
              <a:t>: a portable adaptive brain-computer interface for real-time transcranial magnetic stimulation in post-stroke motor rehabilitation. </a:t>
            </a:r>
            <a:r>
              <a:rPr lang="en-US" sz="1050" i="1" dirty="0" err="1">
                <a:solidFill>
                  <a:srgbClr val="222222"/>
                </a:solidFill>
                <a:highlight>
                  <a:srgbClr val="FFFFFF"/>
                </a:highlight>
                <a:latin typeface="Lora"/>
                <a:ea typeface="+mn-lt"/>
                <a:cs typeface="+mn-lt"/>
              </a:rPr>
              <a:t>npj</a:t>
            </a:r>
            <a:r>
              <a:rPr lang="en-US" sz="1050" i="1" dirty="0">
                <a:solidFill>
                  <a:srgbClr val="222222"/>
                </a:solidFill>
                <a:highlight>
                  <a:srgbClr val="FFFFFF"/>
                </a:highlight>
                <a:latin typeface="Lora"/>
                <a:ea typeface="+mn-lt"/>
                <a:cs typeface="+mn-lt"/>
              </a:rPr>
              <a:t> Biomed. </a:t>
            </a:r>
            <a:r>
              <a:rPr lang="en-US" sz="1050" i="1" dirty="0" err="1">
                <a:solidFill>
                  <a:srgbClr val="222222"/>
                </a:solidFill>
                <a:highlight>
                  <a:srgbClr val="FFFFFF"/>
                </a:highlight>
                <a:latin typeface="Lora"/>
                <a:ea typeface="+mn-lt"/>
                <a:cs typeface="+mn-lt"/>
              </a:rPr>
              <a:t>Innov</a:t>
            </a:r>
            <a:r>
              <a:rPr lang="en-US" sz="1050" i="1" dirty="0">
                <a:solidFill>
                  <a:srgbClr val="222222"/>
                </a:solidFill>
                <a:highlight>
                  <a:srgbClr val="FFFFFF"/>
                </a:highlight>
                <a:latin typeface="Lora"/>
                <a:ea typeface="+mn-lt"/>
                <a:cs typeface="+mn-lt"/>
              </a:rPr>
              <a:t>.</a:t>
            </a:r>
            <a:r>
              <a:rPr lang="en-US" sz="1050" dirty="0">
                <a:solidFill>
                  <a:srgbClr val="222222"/>
                </a:solidFill>
                <a:highlight>
                  <a:srgbClr val="FFFFFF"/>
                </a:highlight>
                <a:latin typeface="Lora"/>
                <a:ea typeface="+mn-lt"/>
                <a:cs typeface="+mn-lt"/>
              </a:rPr>
              <a:t> </a:t>
            </a:r>
            <a:r>
              <a:rPr lang="en-US" sz="1050" b="1" dirty="0">
                <a:solidFill>
                  <a:srgbClr val="222222"/>
                </a:solidFill>
                <a:highlight>
                  <a:srgbClr val="FFFFFF"/>
                </a:highlight>
                <a:latin typeface="Lora"/>
                <a:ea typeface="+mn-lt"/>
                <a:cs typeface="+mn-lt"/>
              </a:rPr>
              <a:t>3 </a:t>
            </a:r>
            <a:r>
              <a:rPr lang="en-US" sz="1050" dirty="0">
                <a:solidFill>
                  <a:srgbClr val="222222"/>
                </a:solidFill>
                <a:highlight>
                  <a:srgbClr val="FFFFFF"/>
                </a:highlight>
                <a:latin typeface="Lora"/>
                <a:ea typeface="+mn-lt"/>
                <a:cs typeface="+mn-lt"/>
              </a:rPr>
              <a:t>(2026). </a:t>
            </a:r>
          </a:p>
          <a:p>
            <a:pPr marL="0" indent="0">
              <a:buNone/>
            </a:pPr>
            <a:r>
              <a:rPr lang="en-US" sz="1050" dirty="0">
                <a:latin typeface="Lora"/>
              </a:rPr>
              <a:t>Galimberti A, Tik M, Pellegrino G, Schuler AL. Effectiveness of </a:t>
            </a:r>
            <a:r>
              <a:rPr lang="en-US" sz="1050" dirty="0" err="1">
                <a:latin typeface="Lora"/>
              </a:rPr>
              <a:t>rTMS</a:t>
            </a:r>
            <a:r>
              <a:rPr lang="en-US" sz="1050" dirty="0">
                <a:latin typeface="Lora"/>
              </a:rPr>
              <a:t> and </a:t>
            </a:r>
            <a:r>
              <a:rPr lang="en-US" sz="1050" dirty="0" err="1">
                <a:latin typeface="Lora"/>
              </a:rPr>
              <a:t>tDCS</a:t>
            </a:r>
            <a:r>
              <a:rPr lang="en-US" sz="1050" dirty="0">
                <a:latin typeface="Lora"/>
              </a:rPr>
              <a:t> treatment for chronic TBI symptoms: A systematic review and meta-analysis. Prog </a:t>
            </a:r>
            <a:r>
              <a:rPr lang="en-US" sz="1050" dirty="0" err="1">
                <a:latin typeface="Lora"/>
              </a:rPr>
              <a:t>Neuropsychopharmacol</a:t>
            </a:r>
            <a:r>
              <a:rPr lang="en-US" sz="1050" dirty="0">
                <a:latin typeface="Lora"/>
              </a:rPr>
              <a:t> Biol Psychiatry. 2024 Jan 10;128:110863. </a:t>
            </a:r>
            <a:r>
              <a:rPr lang="en-US" sz="1050" dirty="0" err="1">
                <a:latin typeface="Lora"/>
              </a:rPr>
              <a:t>doi</a:t>
            </a:r>
            <a:r>
              <a:rPr lang="en-US" sz="1050" dirty="0">
                <a:latin typeface="Lora"/>
              </a:rPr>
              <a:t>: 10.1016/j.pnpbp.2023.110863. </a:t>
            </a:r>
            <a:r>
              <a:rPr lang="en-US" sz="1050" dirty="0" err="1">
                <a:latin typeface="Lora"/>
              </a:rPr>
              <a:t>Epub</a:t>
            </a:r>
            <a:r>
              <a:rPr lang="en-US" sz="1050" dirty="0">
                <a:latin typeface="Lora"/>
              </a:rPr>
              <a:t> 2023 Sep 12. PMID: 37709126.</a:t>
            </a:r>
          </a:p>
          <a:p>
            <a:pPr marL="0" indent="0">
              <a:buNone/>
            </a:pPr>
            <a:r>
              <a:rPr lang="en-US" sz="1050" dirty="0">
                <a:latin typeface="Lora"/>
              </a:rPr>
              <a:t>Tsai PY, Chen YC, Wang JY, Chung KH, Lai CH. Effect of repetitive transcranial magnetic stimulation on depression and cognition in individuals with traumatic brain injury: a systematic review and meta-analysis. Sci Rep. 2021 Aug 20;11(1):16940. </a:t>
            </a:r>
            <a:r>
              <a:rPr lang="en-US" sz="1050" dirty="0" err="1">
                <a:latin typeface="Lora"/>
              </a:rPr>
              <a:t>doi</a:t>
            </a:r>
            <a:r>
              <a:rPr lang="en-US" sz="1050" dirty="0">
                <a:latin typeface="Lora"/>
              </a:rPr>
              <a:t>: 10.1038/s41598-021-95838-2. PMID: 34417481; PMCID: PMC8379199.</a:t>
            </a:r>
          </a:p>
          <a:p>
            <a:pPr marL="0" indent="0">
              <a:buNone/>
            </a:pPr>
            <a:r>
              <a:rPr lang="en-US" sz="1050" dirty="0">
                <a:latin typeface="Lora"/>
              </a:rPr>
              <a:t>Johansen T, Matre M, Løvstad M, Olsen A, Lund A, Martinsen AT, Becker F, Brunborg C, Rizzo A, </a:t>
            </a:r>
            <a:r>
              <a:rPr lang="en-US" sz="1050" dirty="0" err="1">
                <a:latin typeface="Lora"/>
              </a:rPr>
              <a:t>Spikman</a:t>
            </a:r>
            <a:r>
              <a:rPr lang="en-US" sz="1050" dirty="0">
                <a:latin typeface="Lora"/>
              </a:rPr>
              <a:t> JM, Neumann D, Ponsford J, </a:t>
            </a:r>
            <a:r>
              <a:rPr lang="en-US" sz="1050" dirty="0" err="1">
                <a:latin typeface="Lora"/>
              </a:rPr>
              <a:t>Tornås</a:t>
            </a:r>
            <a:r>
              <a:rPr lang="en-US" sz="1050" dirty="0">
                <a:latin typeface="Lora"/>
              </a:rPr>
              <a:t> S. Virtual Reality in Training of Sustained Attention, Processing Speed, and Working Memory After Traumatic Brain Injury: A Randomized Controlled Trial. Arch Phys Med </a:t>
            </a:r>
            <a:r>
              <a:rPr lang="en-US" sz="1050" dirty="0" err="1">
                <a:latin typeface="Lora"/>
              </a:rPr>
              <a:t>Rehabil</a:t>
            </a:r>
            <a:r>
              <a:rPr lang="en-US" sz="1050" dirty="0">
                <a:latin typeface="Lora"/>
              </a:rPr>
              <a:t>. 2026 Jan;107(1):21-31. </a:t>
            </a:r>
            <a:r>
              <a:rPr lang="en-US" sz="1050" dirty="0" err="1">
                <a:latin typeface="Lora"/>
              </a:rPr>
              <a:t>doi</a:t>
            </a:r>
            <a:r>
              <a:rPr lang="en-US" sz="1050" dirty="0">
                <a:latin typeface="Lora"/>
              </a:rPr>
              <a:t>: 10.1016/j.apmr.2025.07.005. </a:t>
            </a:r>
            <a:r>
              <a:rPr lang="en-US" sz="1050" dirty="0" err="1">
                <a:latin typeface="Lora"/>
              </a:rPr>
              <a:t>Epub</a:t>
            </a:r>
            <a:r>
              <a:rPr lang="en-US" sz="1050" dirty="0">
                <a:latin typeface="Lora"/>
              </a:rPr>
              <a:t> 2025 Jul 24. PMID: 40714041.</a:t>
            </a:r>
          </a:p>
          <a:p>
            <a:pPr marL="0" indent="0">
              <a:buNone/>
            </a:pPr>
            <a:r>
              <a:rPr lang="en-US" sz="1050" dirty="0">
                <a:solidFill>
                  <a:srgbClr val="212121"/>
                </a:solidFill>
                <a:highlight>
                  <a:srgbClr val="FFFFFF"/>
                </a:highlight>
                <a:latin typeface="Lora"/>
                <a:ea typeface="+mn-lt"/>
                <a:cs typeface="+mn-lt"/>
              </a:rPr>
              <a:t>Lucke-</a:t>
            </a:r>
            <a:r>
              <a:rPr lang="en-US" sz="1050" dirty="0" err="1">
                <a:solidFill>
                  <a:srgbClr val="212121"/>
                </a:solidFill>
                <a:highlight>
                  <a:srgbClr val="FFFFFF"/>
                </a:highlight>
                <a:latin typeface="Lora"/>
                <a:ea typeface="+mn-lt"/>
                <a:cs typeface="+mn-lt"/>
              </a:rPr>
              <a:t>Wold</a:t>
            </a:r>
            <a:r>
              <a:rPr lang="en-US" sz="1050" dirty="0">
                <a:solidFill>
                  <a:srgbClr val="212121"/>
                </a:solidFill>
                <a:highlight>
                  <a:srgbClr val="FFFFFF"/>
                </a:highlight>
                <a:latin typeface="Lora"/>
                <a:ea typeface="+mn-lt"/>
                <a:cs typeface="+mn-lt"/>
              </a:rPr>
              <a:t> B, </a:t>
            </a:r>
            <a:r>
              <a:rPr lang="en-US" sz="1050" dirty="0" err="1">
                <a:solidFill>
                  <a:srgbClr val="212121"/>
                </a:solidFill>
                <a:highlight>
                  <a:srgbClr val="FFFFFF"/>
                </a:highlight>
                <a:latin typeface="Lora"/>
                <a:ea typeface="+mn-lt"/>
                <a:cs typeface="+mn-lt"/>
              </a:rPr>
              <a:t>Zasler</a:t>
            </a:r>
            <a:r>
              <a:rPr lang="en-US" sz="1050" dirty="0">
                <a:solidFill>
                  <a:srgbClr val="212121"/>
                </a:solidFill>
                <a:highlight>
                  <a:srgbClr val="FFFFFF"/>
                </a:highlight>
                <a:latin typeface="Lora"/>
                <a:ea typeface="+mn-lt"/>
                <a:cs typeface="+mn-lt"/>
              </a:rPr>
              <a:t> ND, Ruchika F, Weisman S, Le D, Brunicardi J, Kong I, Ghumman H, Persad S, Mahan D, </a:t>
            </a:r>
            <a:r>
              <a:rPr lang="en-US" sz="1050" dirty="0" err="1">
                <a:solidFill>
                  <a:srgbClr val="212121"/>
                </a:solidFill>
                <a:highlight>
                  <a:srgbClr val="FFFFFF"/>
                </a:highlight>
                <a:latin typeface="Lora"/>
                <a:ea typeface="+mn-lt"/>
                <a:cs typeface="+mn-lt"/>
              </a:rPr>
              <a:t>Delawan</a:t>
            </a:r>
            <a:r>
              <a:rPr lang="en-US" sz="1050" dirty="0">
                <a:solidFill>
                  <a:srgbClr val="212121"/>
                </a:solidFill>
                <a:highlight>
                  <a:srgbClr val="FFFFFF"/>
                </a:highlight>
                <a:latin typeface="Lora"/>
                <a:ea typeface="+mn-lt"/>
                <a:cs typeface="+mn-lt"/>
              </a:rPr>
              <a:t> M, Shah S, Aghili-</a:t>
            </a:r>
            <a:r>
              <a:rPr lang="en-US" sz="1050" dirty="0" err="1">
                <a:solidFill>
                  <a:srgbClr val="212121"/>
                </a:solidFill>
                <a:highlight>
                  <a:srgbClr val="FFFFFF"/>
                </a:highlight>
                <a:latin typeface="Lora"/>
                <a:ea typeface="+mn-lt"/>
                <a:cs typeface="+mn-lt"/>
              </a:rPr>
              <a:t>Mehrizi</a:t>
            </a:r>
            <a:r>
              <a:rPr lang="en-US" sz="1050" dirty="0">
                <a:solidFill>
                  <a:srgbClr val="212121"/>
                </a:solidFill>
                <a:highlight>
                  <a:srgbClr val="FFFFFF"/>
                </a:highlight>
                <a:latin typeface="Lora"/>
                <a:ea typeface="+mn-lt"/>
                <a:cs typeface="+mn-lt"/>
              </a:rPr>
              <a:t> S. Supplement and nutraceutical therapy in traumatic brain injury. </a:t>
            </a:r>
            <a:r>
              <a:rPr lang="en-US" sz="1050" dirty="0" err="1">
                <a:solidFill>
                  <a:srgbClr val="212121"/>
                </a:solidFill>
                <a:highlight>
                  <a:srgbClr val="FFFFFF"/>
                </a:highlight>
                <a:latin typeface="Lora"/>
                <a:ea typeface="+mn-lt"/>
                <a:cs typeface="+mn-lt"/>
              </a:rPr>
              <a:t>Nutr</a:t>
            </a:r>
            <a:r>
              <a:rPr lang="en-US" sz="1050" dirty="0">
                <a:solidFill>
                  <a:srgbClr val="212121"/>
                </a:solidFill>
                <a:highlight>
                  <a:srgbClr val="FFFFFF"/>
                </a:highlight>
                <a:latin typeface="Lora"/>
                <a:ea typeface="+mn-lt"/>
                <a:cs typeface="+mn-lt"/>
              </a:rPr>
              <a:t> </a:t>
            </a:r>
            <a:r>
              <a:rPr lang="en-US" sz="1050" dirty="0" err="1">
                <a:solidFill>
                  <a:srgbClr val="212121"/>
                </a:solidFill>
                <a:highlight>
                  <a:srgbClr val="FFFFFF"/>
                </a:highlight>
                <a:latin typeface="Lora"/>
                <a:ea typeface="+mn-lt"/>
                <a:cs typeface="+mn-lt"/>
              </a:rPr>
              <a:t>Neurosci</a:t>
            </a:r>
            <a:r>
              <a:rPr lang="en-US" sz="1050" dirty="0">
                <a:solidFill>
                  <a:srgbClr val="212121"/>
                </a:solidFill>
                <a:highlight>
                  <a:srgbClr val="FFFFFF"/>
                </a:highlight>
                <a:latin typeface="Lora"/>
                <a:ea typeface="+mn-lt"/>
                <a:cs typeface="+mn-lt"/>
              </a:rPr>
              <a:t>. 2025 Jun;28(6):709-743. </a:t>
            </a:r>
            <a:r>
              <a:rPr lang="en-US" sz="1050" dirty="0" err="1">
                <a:solidFill>
                  <a:srgbClr val="212121"/>
                </a:solidFill>
                <a:highlight>
                  <a:srgbClr val="FFFFFF"/>
                </a:highlight>
                <a:latin typeface="Lora"/>
                <a:ea typeface="+mn-lt"/>
                <a:cs typeface="+mn-lt"/>
              </a:rPr>
              <a:t>doi</a:t>
            </a:r>
            <a:r>
              <a:rPr lang="en-US" sz="1050" dirty="0">
                <a:solidFill>
                  <a:srgbClr val="212121"/>
                </a:solidFill>
                <a:highlight>
                  <a:srgbClr val="FFFFFF"/>
                </a:highlight>
                <a:latin typeface="Lora"/>
                <a:ea typeface="+mn-lt"/>
                <a:cs typeface="+mn-lt"/>
              </a:rPr>
              <a:t>: 10.1080/1028415X.2024.2404782. </a:t>
            </a:r>
            <a:r>
              <a:rPr lang="en-US" sz="1050" dirty="0" err="1">
                <a:solidFill>
                  <a:srgbClr val="212121"/>
                </a:solidFill>
                <a:highlight>
                  <a:srgbClr val="FFFFFF"/>
                </a:highlight>
                <a:latin typeface="Lora"/>
                <a:ea typeface="+mn-lt"/>
                <a:cs typeface="+mn-lt"/>
              </a:rPr>
              <a:t>Epub</a:t>
            </a:r>
            <a:r>
              <a:rPr lang="en-US" sz="1050" dirty="0">
                <a:solidFill>
                  <a:srgbClr val="212121"/>
                </a:solidFill>
                <a:highlight>
                  <a:srgbClr val="FFFFFF"/>
                </a:highlight>
                <a:latin typeface="Lora"/>
                <a:ea typeface="+mn-lt"/>
                <a:cs typeface="+mn-lt"/>
              </a:rPr>
              <a:t> 2024 Dec 30. PMID: 40440029.</a:t>
            </a:r>
            <a:endParaRPr lang="en-US" sz="1050" dirty="0">
              <a:latin typeface="Lora"/>
            </a:endParaRPr>
          </a:p>
          <a:p>
            <a:pPr marL="0" indent="0">
              <a:buNone/>
            </a:pPr>
            <a:r>
              <a:rPr lang="en-US" sz="1050" dirty="0">
                <a:solidFill>
                  <a:srgbClr val="212121"/>
                </a:solidFill>
                <a:highlight>
                  <a:srgbClr val="FFFFFF"/>
                </a:highlight>
                <a:latin typeface="Lora"/>
                <a:ea typeface="+mn-lt"/>
                <a:cs typeface="+mn-lt"/>
              </a:rPr>
              <a:t>Feinberg C, Carr C, Zemek R, et al. Association of Pharmacological Interventions With Symptom Burden Reduction in Patients With Mild Traumatic Brain Injury: A Systematic Review. JAMA Neurol. 2021;78(5):596–608. doi:10.1001/jamaneurol.2020.5079.</a:t>
            </a:r>
            <a:endParaRPr lang="en-US" sz="1050" dirty="0">
              <a:solidFill>
                <a:srgbClr val="212121"/>
              </a:solidFill>
              <a:highlight>
                <a:srgbClr val="FFFFFF"/>
              </a:highlight>
              <a:latin typeface="Lora"/>
            </a:endParaRPr>
          </a:p>
          <a:p>
            <a:pPr marL="0" indent="0">
              <a:buNone/>
            </a:pPr>
            <a:r>
              <a:rPr lang="en-US" sz="1050" dirty="0">
                <a:solidFill>
                  <a:srgbClr val="212121"/>
                </a:solidFill>
                <a:highlight>
                  <a:srgbClr val="FFFFFF"/>
                </a:highlight>
                <a:latin typeface="Lora"/>
                <a:ea typeface="+mn-lt"/>
                <a:cs typeface="+mn-lt"/>
              </a:rPr>
              <a:t>van der Veen, R., </a:t>
            </a:r>
            <a:r>
              <a:rPr lang="en-US" sz="1050" dirty="0" err="1">
                <a:solidFill>
                  <a:srgbClr val="212121"/>
                </a:solidFill>
                <a:highlight>
                  <a:srgbClr val="FFFFFF"/>
                </a:highlight>
                <a:latin typeface="Lora"/>
                <a:ea typeface="+mn-lt"/>
                <a:cs typeface="+mn-lt"/>
              </a:rPr>
              <a:t>Königs</a:t>
            </a:r>
            <a:r>
              <a:rPr lang="en-US" sz="1050" dirty="0">
                <a:solidFill>
                  <a:srgbClr val="212121"/>
                </a:solidFill>
                <a:highlight>
                  <a:srgbClr val="FFFFFF"/>
                </a:highlight>
                <a:latin typeface="Lora"/>
                <a:ea typeface="+mn-lt"/>
                <a:cs typeface="+mn-lt"/>
              </a:rPr>
              <a:t>, M., Bakker, S., van </a:t>
            </a:r>
            <a:r>
              <a:rPr lang="en-US" sz="1050" dirty="0" err="1">
                <a:solidFill>
                  <a:srgbClr val="212121"/>
                </a:solidFill>
                <a:highlight>
                  <a:srgbClr val="FFFFFF"/>
                </a:highlight>
                <a:latin typeface="Lora"/>
                <a:ea typeface="+mn-lt"/>
                <a:cs typeface="+mn-lt"/>
              </a:rPr>
              <a:t>Iperen</a:t>
            </a:r>
            <a:r>
              <a:rPr lang="en-US" sz="1050" dirty="0">
                <a:solidFill>
                  <a:srgbClr val="212121"/>
                </a:solidFill>
                <a:highlight>
                  <a:srgbClr val="FFFFFF"/>
                </a:highlight>
                <a:latin typeface="Lora"/>
                <a:ea typeface="+mn-lt"/>
                <a:cs typeface="+mn-lt"/>
              </a:rPr>
              <a:t>, A., </a:t>
            </a:r>
            <a:r>
              <a:rPr lang="en-US" sz="1050" dirty="0" err="1">
                <a:solidFill>
                  <a:srgbClr val="212121"/>
                </a:solidFill>
                <a:highlight>
                  <a:srgbClr val="FFFFFF"/>
                </a:highlight>
                <a:latin typeface="Lora"/>
                <a:ea typeface="+mn-lt"/>
                <a:cs typeface="+mn-lt"/>
              </a:rPr>
              <a:t>Peerdeman</a:t>
            </a:r>
            <a:r>
              <a:rPr lang="en-US" sz="1050" dirty="0">
                <a:solidFill>
                  <a:srgbClr val="212121"/>
                </a:solidFill>
                <a:highlight>
                  <a:srgbClr val="FFFFFF"/>
                </a:highlight>
                <a:latin typeface="Lora"/>
                <a:ea typeface="+mn-lt"/>
                <a:cs typeface="+mn-lt"/>
              </a:rPr>
              <a:t>, S., Bet, P.M. and </a:t>
            </a:r>
            <a:r>
              <a:rPr lang="en-US" sz="1050" dirty="0" err="1">
                <a:solidFill>
                  <a:srgbClr val="212121"/>
                </a:solidFill>
                <a:highlight>
                  <a:srgbClr val="FFFFFF"/>
                </a:highlight>
                <a:latin typeface="Lora"/>
                <a:ea typeface="+mn-lt"/>
                <a:cs typeface="+mn-lt"/>
              </a:rPr>
              <a:t>Oosterlaan</a:t>
            </a:r>
            <a:r>
              <a:rPr lang="en-US" sz="1050" dirty="0">
                <a:solidFill>
                  <a:srgbClr val="212121"/>
                </a:solidFill>
                <a:highlight>
                  <a:srgbClr val="FFFFFF"/>
                </a:highlight>
                <a:latin typeface="Lora"/>
                <a:ea typeface="+mn-lt"/>
                <a:cs typeface="+mn-lt"/>
              </a:rPr>
              <a:t>, J. (2024), Pharmacotherapy to Improve Cognitive Functioning After Acquired Brain Injury: A Meta-Analysis and Meta-Regression. Clin </a:t>
            </a:r>
            <a:r>
              <a:rPr lang="en-US" sz="1050" dirty="0" err="1">
                <a:solidFill>
                  <a:srgbClr val="212121"/>
                </a:solidFill>
                <a:highlight>
                  <a:srgbClr val="FFFFFF"/>
                </a:highlight>
                <a:latin typeface="Lora"/>
                <a:ea typeface="+mn-lt"/>
                <a:cs typeface="+mn-lt"/>
              </a:rPr>
              <a:t>Pharmacol</a:t>
            </a:r>
            <a:r>
              <a:rPr lang="en-US" sz="1050" dirty="0">
                <a:solidFill>
                  <a:srgbClr val="212121"/>
                </a:solidFill>
                <a:highlight>
                  <a:srgbClr val="FFFFFF"/>
                </a:highlight>
                <a:latin typeface="Lora"/>
                <a:ea typeface="+mn-lt"/>
                <a:cs typeface="+mn-lt"/>
              </a:rPr>
              <a:t> Ther, 115: 971-987. </a:t>
            </a:r>
            <a:r>
              <a:rPr lang="en-US" sz="1050" dirty="0">
                <a:solidFill>
                  <a:srgbClr val="212121"/>
                </a:solidFill>
                <a:highlight>
                  <a:srgbClr val="FFFFFF"/>
                </a:highlight>
                <a:latin typeface="Lora"/>
                <a:ea typeface="+mn-lt"/>
                <a:cs typeface="+mn-lt"/>
                <a:hlinkClick r:id="rId2"/>
              </a:rPr>
              <a:t>https://doi.org/10.1002/cpt.3186</a:t>
            </a:r>
            <a:r>
              <a:rPr lang="en-US" sz="1050" dirty="0">
                <a:solidFill>
                  <a:srgbClr val="212121"/>
                </a:solidFill>
                <a:highlight>
                  <a:srgbClr val="FFFFFF"/>
                </a:highlight>
                <a:latin typeface="Lora"/>
                <a:ea typeface="+mn-lt"/>
                <a:cs typeface="+mn-lt"/>
              </a:rPr>
              <a:t>.</a:t>
            </a:r>
            <a:endParaRPr lang="en-US" sz="1050" dirty="0">
              <a:latin typeface="Lora"/>
            </a:endParaRPr>
          </a:p>
          <a:p>
            <a:pPr marL="0" indent="0">
              <a:buNone/>
            </a:pPr>
            <a:r>
              <a:rPr lang="en-US" sz="1050" dirty="0">
                <a:solidFill>
                  <a:srgbClr val="212121"/>
                </a:solidFill>
                <a:highlight>
                  <a:srgbClr val="FFFFFF"/>
                </a:highlight>
                <a:latin typeface="Lora"/>
                <a:ea typeface="+mn-lt"/>
                <a:cs typeface="+mn-lt"/>
              </a:rPr>
              <a:t>Shen Y, Jiang L, Lai J, Hu J, Liang F, Zhang X, Ma F. A comprehensive review of rehabilitation approaches for traumatic brain injury: efficacy and outcomes. Front Neurol. 2025 Jun 13;16:1608645. </a:t>
            </a:r>
            <a:r>
              <a:rPr lang="en-US" sz="1050" dirty="0" err="1">
                <a:solidFill>
                  <a:srgbClr val="212121"/>
                </a:solidFill>
                <a:highlight>
                  <a:srgbClr val="FFFFFF"/>
                </a:highlight>
                <a:latin typeface="Lora"/>
                <a:ea typeface="+mn-lt"/>
                <a:cs typeface="+mn-lt"/>
              </a:rPr>
              <a:t>doi</a:t>
            </a:r>
            <a:r>
              <a:rPr lang="en-US" sz="1050" dirty="0">
                <a:solidFill>
                  <a:srgbClr val="212121"/>
                </a:solidFill>
                <a:highlight>
                  <a:srgbClr val="FFFFFF"/>
                </a:highlight>
                <a:latin typeface="Lora"/>
                <a:ea typeface="+mn-lt"/>
                <a:cs typeface="+mn-lt"/>
              </a:rPr>
              <a:t>: 10.3389/fneur.2025.1608645. Erratum in: Front Neurol. 2025 Jul 08;16:1651979. </a:t>
            </a:r>
            <a:r>
              <a:rPr lang="en-US" sz="1050" dirty="0" err="1">
                <a:solidFill>
                  <a:srgbClr val="212121"/>
                </a:solidFill>
                <a:highlight>
                  <a:srgbClr val="FFFFFF"/>
                </a:highlight>
                <a:latin typeface="Lora"/>
                <a:ea typeface="+mn-lt"/>
                <a:cs typeface="+mn-lt"/>
              </a:rPr>
              <a:t>doi</a:t>
            </a:r>
            <a:r>
              <a:rPr lang="en-US" sz="1050" dirty="0">
                <a:solidFill>
                  <a:srgbClr val="212121"/>
                </a:solidFill>
                <a:highlight>
                  <a:srgbClr val="FFFFFF"/>
                </a:highlight>
                <a:latin typeface="Lora"/>
                <a:ea typeface="+mn-lt"/>
                <a:cs typeface="+mn-lt"/>
              </a:rPr>
              <a:t>: 10.3389/fneur.2025.1651979. PMID: 40584523; PMCID: PMC12202449.</a:t>
            </a:r>
            <a:endParaRPr lang="en-US" sz="1050" dirty="0">
              <a:latin typeface="Lora"/>
              <a:ea typeface="+mn-lt"/>
              <a:cs typeface="+mn-lt"/>
            </a:endParaRPr>
          </a:p>
          <a:p>
            <a:pPr marL="0" indent="0">
              <a:buNone/>
            </a:pPr>
            <a:r>
              <a:rPr lang="en-US" sz="1050" dirty="0">
                <a:highlight>
                  <a:srgbClr val="FFFFFF"/>
                </a:highlight>
                <a:latin typeface="Lora"/>
                <a:ea typeface="+mn-lt"/>
                <a:cs typeface="+mn-lt"/>
              </a:rPr>
              <a:t>Management and Rehabilitation of Post-Acute Mild Traumatic Brain Injury (</a:t>
            </a:r>
            <a:r>
              <a:rPr lang="en-US" sz="1050" dirty="0" err="1">
                <a:highlight>
                  <a:srgbClr val="FFFFFF"/>
                </a:highlight>
                <a:latin typeface="Lora"/>
                <a:ea typeface="+mn-lt"/>
                <a:cs typeface="+mn-lt"/>
              </a:rPr>
              <a:t>mTBI</a:t>
            </a:r>
            <a:r>
              <a:rPr lang="en-US" sz="1050" dirty="0">
                <a:highlight>
                  <a:srgbClr val="FFFFFF"/>
                </a:highlight>
                <a:latin typeface="Lora"/>
                <a:ea typeface="+mn-lt"/>
                <a:cs typeface="+mn-lt"/>
              </a:rPr>
              <a:t>) (2021). Department of Veterans Affairs. 2021. Maj Thomas J. Bayuk DO, Amy O. Bowles MD, Lt Col Andrew W. Bursaw DO, et al.</a:t>
            </a:r>
            <a:endParaRPr lang="en-US" sz="1050" dirty="0">
              <a:latin typeface="Lora"/>
            </a:endParaRPr>
          </a:p>
          <a:p>
            <a:pPr marL="0" indent="0">
              <a:lnSpc>
                <a:spcPct val="0"/>
              </a:lnSpc>
              <a:buNone/>
            </a:pPr>
            <a:endParaRPr lang="en-US" sz="1200" dirty="0">
              <a:solidFill>
                <a:srgbClr val="212121"/>
              </a:solidFill>
              <a:highlight>
                <a:srgbClr val="FFFFFF"/>
              </a:highlight>
              <a:latin typeface="Aptos"/>
            </a:endParaRPr>
          </a:p>
          <a:p>
            <a:pPr marL="0" indent="0">
              <a:buNone/>
            </a:pPr>
            <a:endParaRPr lang="en-US" sz="1200" dirty="0">
              <a:solidFill>
                <a:srgbClr val="212121"/>
              </a:solidFill>
              <a:highlight>
                <a:srgbClr val="FFFFFF"/>
              </a:highlight>
              <a:latin typeface="Aptos"/>
            </a:endParaRPr>
          </a:p>
          <a:p>
            <a:pPr>
              <a:buNone/>
            </a:pPr>
            <a:endParaRPr lang="en-US" sz="1400" dirty="0">
              <a:solidFill>
                <a:srgbClr val="222222"/>
              </a:solidFill>
              <a:highlight>
                <a:srgbClr val="FFFFFF"/>
              </a:highlight>
              <a:latin typeface="Lora"/>
            </a:endParaRPr>
          </a:p>
          <a:p>
            <a:pPr marL="0" indent="0">
              <a:buNone/>
            </a:pPr>
            <a:endParaRPr lang="en-US" sz="2400" dirty="0">
              <a:highlight>
                <a:srgbClr val="FFFFFF"/>
              </a:highlight>
              <a:latin typeface="Lora"/>
            </a:endParaRPr>
          </a:p>
        </p:txBody>
      </p:sp>
    </p:spTree>
    <p:extLst>
      <p:ext uri="{BB962C8B-B14F-4D97-AF65-F5344CB8AC3E}">
        <p14:creationId xmlns:p14="http://schemas.microsoft.com/office/powerpoint/2010/main" val="4223516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9C255-7A39-3273-F50E-6947A7726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21034-EA78-A43C-BC50-03224F237164}"/>
              </a:ext>
            </a:extLst>
          </p:cNvPr>
          <p:cNvSpPr>
            <a:spLocks noGrp="1"/>
          </p:cNvSpPr>
          <p:nvPr>
            <p:ph type="title"/>
          </p:nvPr>
        </p:nvSpPr>
        <p:spPr/>
        <p:txBody>
          <a:bodyPr/>
          <a:lstStyle/>
          <a:p>
            <a:r>
              <a:rPr lang="en-US">
                <a:latin typeface="Lora"/>
              </a:rPr>
              <a:t>References</a:t>
            </a:r>
          </a:p>
        </p:txBody>
      </p:sp>
      <p:sp>
        <p:nvSpPr>
          <p:cNvPr id="3" name="Content Placeholder 2">
            <a:extLst>
              <a:ext uri="{FF2B5EF4-FFF2-40B4-BE49-F238E27FC236}">
                <a16:creationId xmlns:a16="http://schemas.microsoft.com/office/drawing/2014/main" id="{2129BAED-AD67-9D45-514E-C6B52601E983}"/>
              </a:ext>
            </a:extLst>
          </p:cNvPr>
          <p:cNvSpPr>
            <a:spLocks noGrp="1"/>
          </p:cNvSpPr>
          <p:nvPr>
            <p:ph idx="1"/>
          </p:nvPr>
        </p:nvSpPr>
        <p:spPr>
          <a:xfrm>
            <a:off x="833664" y="1346654"/>
            <a:ext cx="10737850" cy="4862966"/>
          </a:xfrm>
        </p:spPr>
        <p:txBody>
          <a:bodyPr vert="horz" lIns="91440" tIns="45720" rIns="91440" bIns="45720" rtlCol="0" anchor="t">
            <a:noAutofit/>
          </a:bodyPr>
          <a:lstStyle/>
          <a:p>
            <a:pPr marL="0" indent="0">
              <a:buNone/>
            </a:pPr>
            <a:r>
              <a:rPr lang="en-US" sz="1050" dirty="0">
                <a:highlight>
                  <a:srgbClr val="FFFFFF"/>
                </a:highlight>
                <a:latin typeface="Lora" pitchFamily="2" charset="0"/>
              </a:rPr>
              <a:t>Zhang H, Zhao Y, Qu Y, Du J, Peng Y. Transcutaneous Cervical </a:t>
            </a:r>
            <a:r>
              <a:rPr lang="en-US" sz="1050" dirty="0" err="1">
                <a:highlight>
                  <a:srgbClr val="FFFFFF"/>
                </a:highlight>
                <a:latin typeface="Lora" pitchFamily="2" charset="0"/>
              </a:rPr>
              <a:t>Vagus</a:t>
            </a:r>
            <a:r>
              <a:rPr lang="en-US" sz="1050" dirty="0">
                <a:highlight>
                  <a:srgbClr val="FFFFFF"/>
                </a:highlight>
                <a:latin typeface="Lora" pitchFamily="2" charset="0"/>
              </a:rPr>
              <a:t> Nerve Magnetic Stimulation in Patients With Traumatic Brain Injury: A Feasibility Study. Neuromodulation. 2024 Jun;27(4):672-680.</a:t>
            </a:r>
            <a:endParaRPr lang="en-US" sz="1050" b="1" dirty="0">
              <a:highlight>
                <a:srgbClr val="FFFFFF"/>
              </a:highlight>
              <a:latin typeface="Lora" pitchFamily="2" charset="0"/>
            </a:endParaRPr>
          </a:p>
          <a:p>
            <a:pPr marL="0" indent="0">
              <a:buNone/>
            </a:pPr>
            <a:r>
              <a:rPr lang="en-US" sz="1050" dirty="0">
                <a:highlight>
                  <a:srgbClr val="FFFFFF"/>
                </a:highlight>
                <a:latin typeface="Lora" pitchFamily="2" charset="0"/>
              </a:rPr>
              <a:t>Ament M, Leonard E, Staats PS, Ingram NT. Non-invasive </a:t>
            </a:r>
            <a:r>
              <a:rPr lang="en-US" sz="1050" dirty="0" err="1">
                <a:highlight>
                  <a:srgbClr val="FFFFFF"/>
                </a:highlight>
                <a:latin typeface="Lora" pitchFamily="2" charset="0"/>
              </a:rPr>
              <a:t>vagus</a:t>
            </a:r>
            <a:r>
              <a:rPr lang="en-US" sz="1050" dirty="0">
                <a:highlight>
                  <a:srgbClr val="FFFFFF"/>
                </a:highlight>
                <a:latin typeface="Lora" pitchFamily="2" charset="0"/>
              </a:rPr>
              <a:t> nerve stimulation is associated with the reduction in persistent post-concussion symptoms: an observational study. Front Neurol. 2025 Aug 26;16:1642034. </a:t>
            </a:r>
            <a:r>
              <a:rPr lang="en-US" sz="1050" dirty="0" err="1">
                <a:highlight>
                  <a:srgbClr val="FFFFFF"/>
                </a:highlight>
                <a:latin typeface="Lora" pitchFamily="2" charset="0"/>
              </a:rPr>
              <a:t>doi</a:t>
            </a:r>
            <a:r>
              <a:rPr lang="en-US" sz="1050" dirty="0">
                <a:highlight>
                  <a:srgbClr val="FFFFFF"/>
                </a:highlight>
                <a:latin typeface="Lora" pitchFamily="2" charset="0"/>
              </a:rPr>
              <a:t>: 10.3389/fneur.2025.1642034. PMID: 40937177; PMCID: PMC12420837.</a:t>
            </a:r>
          </a:p>
          <a:p>
            <a:pPr marL="0" indent="0">
              <a:buNone/>
            </a:pPr>
            <a:r>
              <a:rPr lang="en-US" sz="1050" dirty="0">
                <a:latin typeface="Lora" pitchFamily="2" charset="0"/>
              </a:rPr>
              <a:t>Kang J, Ren B, Wang J, Tang Y, Dong X. </a:t>
            </a:r>
            <a:r>
              <a:rPr lang="en-US" sz="1050" dirty="0" err="1">
                <a:latin typeface="Lora" pitchFamily="2" charset="0"/>
              </a:rPr>
              <a:t>Vagus</a:t>
            </a:r>
            <a:r>
              <a:rPr lang="en-US" sz="1050" dirty="0">
                <a:latin typeface="Lora" pitchFamily="2" charset="0"/>
              </a:rPr>
              <a:t> nerve stimulation: a promising strategy to combat </a:t>
            </a:r>
            <a:r>
              <a:rPr lang="en-US" sz="1050" dirty="0" err="1">
                <a:latin typeface="Lora" pitchFamily="2" charset="0"/>
              </a:rPr>
              <a:t>pyroptosis</a:t>
            </a:r>
            <a:r>
              <a:rPr lang="en-US" sz="1050" dirty="0">
                <a:latin typeface="Lora" pitchFamily="2" charset="0"/>
              </a:rPr>
              <a:t> and inflammation in traumatic brain injury through the OX-A/NLRP3/caspase-1/GSDMD signaling pathway. </a:t>
            </a:r>
            <a:r>
              <a:rPr lang="en-US" sz="1050" dirty="0" err="1">
                <a:latin typeface="Lora" pitchFamily="2" charset="0"/>
              </a:rPr>
              <a:t>Eur</a:t>
            </a:r>
            <a:r>
              <a:rPr lang="en-US" sz="1050" dirty="0">
                <a:latin typeface="Lora" pitchFamily="2" charset="0"/>
              </a:rPr>
              <a:t> J Med Res. 2025 Jul 7;30(1):586. </a:t>
            </a:r>
          </a:p>
          <a:p>
            <a:pPr marL="0" indent="0">
              <a:buNone/>
            </a:pPr>
            <a:r>
              <a:rPr lang="en-US" sz="1050" dirty="0">
                <a:latin typeface="Lora" pitchFamily="2" charset="0"/>
              </a:rPr>
              <a:t>Tseng CT, Gaulding SJ, Dancel CLE, Thorn CA. Local activation of </a:t>
            </a:r>
            <a:r>
              <a:rPr lang="el-GR" sz="1050" dirty="0">
                <a:latin typeface="Lora" pitchFamily="2" charset="0"/>
              </a:rPr>
              <a:t>α2 </a:t>
            </a:r>
            <a:r>
              <a:rPr lang="en-US" sz="1050" dirty="0">
                <a:latin typeface="Lora" pitchFamily="2" charset="0"/>
              </a:rPr>
              <a:t>adrenergic receptors is required for </a:t>
            </a:r>
            <a:r>
              <a:rPr lang="en-US" sz="1050" dirty="0" err="1">
                <a:latin typeface="Lora" pitchFamily="2" charset="0"/>
              </a:rPr>
              <a:t>vagus</a:t>
            </a:r>
            <a:r>
              <a:rPr lang="en-US" sz="1050" dirty="0">
                <a:latin typeface="Lora" pitchFamily="2" charset="0"/>
              </a:rPr>
              <a:t> nerve stimulation induced motor cortical plasticity. Sci Rep. 2021 Nov 4;11(1):21645.</a:t>
            </a:r>
          </a:p>
          <a:p>
            <a:pPr marL="0" indent="0">
              <a:buNone/>
            </a:pPr>
            <a:r>
              <a:rPr lang="en-US" sz="1050" dirty="0">
                <a:latin typeface="Lora" pitchFamily="2" charset="0"/>
              </a:rPr>
              <a:t>Everard G, </a:t>
            </a:r>
            <a:r>
              <a:rPr lang="en-US" sz="1050" dirty="0" err="1">
                <a:latin typeface="Lora" pitchFamily="2" charset="0"/>
              </a:rPr>
              <a:t>Saragih</a:t>
            </a:r>
            <a:r>
              <a:rPr lang="en-US" sz="1050" dirty="0">
                <a:latin typeface="Lora" pitchFamily="2" charset="0"/>
              </a:rPr>
              <a:t> </a:t>
            </a:r>
            <a:r>
              <a:rPr lang="en-US" sz="1050" dirty="0" err="1">
                <a:latin typeface="Lora" pitchFamily="2" charset="0"/>
              </a:rPr>
              <a:t>IDaryanti</a:t>
            </a:r>
            <a:r>
              <a:rPr lang="en-US" sz="1050" dirty="0">
                <a:latin typeface="Lora" pitchFamily="2" charset="0"/>
              </a:rPr>
              <a:t>, Dawson J, </a:t>
            </a:r>
            <a:r>
              <a:rPr lang="en-US" sz="1050" dirty="0" err="1">
                <a:latin typeface="Lora" pitchFamily="2" charset="0"/>
              </a:rPr>
              <a:t>Tarihoran</a:t>
            </a:r>
            <a:r>
              <a:rPr lang="en-US" sz="1050" dirty="0">
                <a:latin typeface="Lora" pitchFamily="2" charset="0"/>
              </a:rPr>
              <a:t> DE, Advani SM, Tzeng HM, Lee BO, Bekkering GE. </a:t>
            </a:r>
            <a:r>
              <a:rPr lang="en-US" sz="1050" dirty="0" err="1">
                <a:latin typeface="Lora" pitchFamily="2" charset="0"/>
              </a:rPr>
              <a:t>Vagus</a:t>
            </a:r>
            <a:r>
              <a:rPr lang="en-US" sz="1050" dirty="0">
                <a:latin typeface="Lora" pitchFamily="2" charset="0"/>
              </a:rPr>
              <a:t> nerve stimulation to improve post‐stroke motor function and activity. Cochrane Database of Systematic Reviews 2026, Issue 3. Art. No.: CD015859. </a:t>
            </a:r>
          </a:p>
          <a:p>
            <a:pPr marL="0" indent="0">
              <a:buNone/>
            </a:pPr>
            <a:r>
              <a:rPr lang="en-US" sz="1050" dirty="0">
                <a:latin typeface="Lora" pitchFamily="2" charset="0"/>
              </a:rPr>
              <a:t>Tseng CT, Gaulding SJ, Dancel CLE, Thorn CA. Local activation of </a:t>
            </a:r>
            <a:r>
              <a:rPr lang="el-GR" sz="1050" dirty="0">
                <a:latin typeface="Lora" pitchFamily="2" charset="0"/>
              </a:rPr>
              <a:t>α2 </a:t>
            </a:r>
            <a:r>
              <a:rPr lang="en-US" sz="1050" dirty="0">
                <a:latin typeface="Lora" pitchFamily="2" charset="0"/>
              </a:rPr>
              <a:t>adrenergic receptors is required for </a:t>
            </a:r>
            <a:r>
              <a:rPr lang="en-US" sz="1050" dirty="0" err="1">
                <a:latin typeface="Lora" pitchFamily="2" charset="0"/>
              </a:rPr>
              <a:t>vagus</a:t>
            </a:r>
            <a:r>
              <a:rPr lang="en-US" sz="1050" dirty="0">
                <a:latin typeface="Lora" pitchFamily="2" charset="0"/>
              </a:rPr>
              <a:t> nerve stimulation induced motor cortical plasticity. Sci Rep. 2021 Nov 4;11(1):21645. </a:t>
            </a:r>
            <a:r>
              <a:rPr lang="en-US" sz="1050" dirty="0">
                <a:highlight>
                  <a:srgbClr val="FFFFFF"/>
                </a:highlight>
                <a:latin typeface="Lora" pitchFamily="2" charset="0"/>
              </a:rPr>
              <a:t>Okonkwo DO, McAllister P, </a:t>
            </a:r>
            <a:r>
              <a:rPr lang="en-US" sz="1050" dirty="0" err="1">
                <a:highlight>
                  <a:srgbClr val="FFFFFF"/>
                </a:highlight>
                <a:latin typeface="Lora" pitchFamily="2" charset="0"/>
              </a:rPr>
              <a:t>Achrol</a:t>
            </a:r>
            <a:r>
              <a:rPr lang="en-US" sz="1050" dirty="0">
                <a:highlight>
                  <a:srgbClr val="FFFFFF"/>
                </a:highlight>
                <a:latin typeface="Lora" pitchFamily="2" charset="0"/>
              </a:rPr>
              <a:t> AS, Karasawa Y, </a:t>
            </a:r>
            <a:r>
              <a:rPr lang="en-US" sz="1050" dirty="0" err="1">
                <a:highlight>
                  <a:srgbClr val="FFFFFF"/>
                </a:highlight>
                <a:latin typeface="Lora" pitchFamily="2" charset="0"/>
              </a:rPr>
              <a:t>Kawabori</a:t>
            </a:r>
            <a:r>
              <a:rPr lang="en-US" sz="1050" dirty="0">
                <a:highlight>
                  <a:srgbClr val="FFFFFF"/>
                </a:highlight>
                <a:latin typeface="Lora" pitchFamily="2" charset="0"/>
              </a:rPr>
              <a:t> M, Cramer SC, Lai A, Kesari S, Frishberg BM, Groysman LI, Kim AS, Schwartz NE, Chen JW, Imai H, Yasuhara T, Chida D, </a:t>
            </a:r>
            <a:r>
              <a:rPr lang="en-US" sz="1050" dirty="0" err="1">
                <a:highlight>
                  <a:srgbClr val="FFFFFF"/>
                </a:highlight>
                <a:latin typeface="Lora" pitchFamily="2" charset="0"/>
              </a:rPr>
              <a:t>Nejadnik</a:t>
            </a:r>
            <a:r>
              <a:rPr lang="en-US" sz="1050" dirty="0">
                <a:highlight>
                  <a:srgbClr val="FFFFFF"/>
                </a:highlight>
                <a:latin typeface="Lora" pitchFamily="2" charset="0"/>
              </a:rPr>
              <a:t> B, Bates D, Stonehouse AH, Richardson RM, Steinberg GK, Poggio EC, Weintraub AH. Mesenchymal Stromal Cell Implants for Chronic Motor Deficits After Traumatic Brain Injury: Post Hoc Analysis of a Randomized Trial. Neurology. 2024 Oct 8;103(7):e209797. </a:t>
            </a:r>
          </a:p>
          <a:p>
            <a:pPr marL="0" indent="0">
              <a:buNone/>
            </a:pPr>
            <a:r>
              <a:rPr lang="en-US" sz="1050" dirty="0" err="1">
                <a:latin typeface="Lora" pitchFamily="2" charset="0"/>
              </a:rPr>
              <a:t>Saboori</a:t>
            </a:r>
            <a:r>
              <a:rPr lang="en-US" sz="1050" dirty="0">
                <a:latin typeface="Lora" pitchFamily="2" charset="0"/>
              </a:rPr>
              <a:t> M, Riazi A, Taji M, </a:t>
            </a:r>
            <a:r>
              <a:rPr lang="en-US" sz="1050" dirty="0" err="1">
                <a:latin typeface="Lora" pitchFamily="2" charset="0"/>
              </a:rPr>
              <a:t>Yadegarfar</a:t>
            </a:r>
            <a:r>
              <a:rPr lang="en-US" sz="1050" dirty="0">
                <a:latin typeface="Lora" pitchFamily="2" charset="0"/>
              </a:rPr>
              <a:t> G. Traumatic brain injury and stem cell treatments: A review of recent 10 years clinical trials. Clin Neurol </a:t>
            </a:r>
            <a:r>
              <a:rPr lang="en-US" sz="1050" dirty="0" err="1">
                <a:latin typeface="Lora" pitchFamily="2" charset="0"/>
              </a:rPr>
              <a:t>Neurosurg</a:t>
            </a:r>
            <a:r>
              <a:rPr lang="en-US" sz="1050" dirty="0">
                <a:latin typeface="Lora" pitchFamily="2" charset="0"/>
              </a:rPr>
              <a:t>. 2024 Apr;239:108219. </a:t>
            </a:r>
          </a:p>
          <a:p>
            <a:pPr marL="0" indent="0">
              <a:buNone/>
            </a:pPr>
            <a:r>
              <a:rPr lang="en-US" sz="1050" dirty="0" err="1">
                <a:latin typeface="Lora" pitchFamily="2" charset="0"/>
              </a:rPr>
              <a:t>Cozene</a:t>
            </a:r>
            <a:r>
              <a:rPr lang="en-US" sz="1050" dirty="0">
                <a:latin typeface="Lora" pitchFamily="2" charset="0"/>
              </a:rPr>
              <a:t> B, </a:t>
            </a:r>
            <a:r>
              <a:rPr lang="en-US" sz="1050" dirty="0" err="1">
                <a:latin typeface="Lora" pitchFamily="2" charset="0"/>
              </a:rPr>
              <a:t>Sadanandan</a:t>
            </a:r>
            <a:r>
              <a:rPr lang="en-US" sz="1050" dirty="0">
                <a:latin typeface="Lora" pitchFamily="2" charset="0"/>
              </a:rPr>
              <a:t> N, Farooq J, Kingsbury C, Park YJ, Wang ZJ, Moscatello A, Saft M, Cho J, Gonzales-Portillo B, </a:t>
            </a:r>
            <a:r>
              <a:rPr lang="en-US" sz="1050" dirty="0" err="1">
                <a:latin typeface="Lora" pitchFamily="2" charset="0"/>
              </a:rPr>
              <a:t>Borlongan</a:t>
            </a:r>
            <a:r>
              <a:rPr lang="en-US" sz="1050" dirty="0">
                <a:latin typeface="Lora" pitchFamily="2" charset="0"/>
              </a:rPr>
              <a:t> CV. Mesenchymal Stem Cell-Induced Anti-Neuroinflammation Against Traumatic Brain Injury. Cell Transplant. 2021 Jan-Dec;30:9636897211035715. </a:t>
            </a:r>
            <a:endParaRPr lang="en-US" sz="1050" dirty="0">
              <a:solidFill>
                <a:srgbClr val="212121"/>
              </a:solidFill>
              <a:highlight>
                <a:srgbClr val="FFFFFF"/>
              </a:highlight>
              <a:latin typeface="Lora" pitchFamily="2" charset="0"/>
              <a:ea typeface="+mn-lt"/>
              <a:cs typeface="+mn-lt"/>
            </a:endParaRPr>
          </a:p>
          <a:p>
            <a:pPr marL="0" indent="0">
              <a:lnSpc>
                <a:spcPct val="0"/>
              </a:lnSpc>
              <a:buNone/>
            </a:pPr>
            <a:endParaRPr lang="en-US" sz="1200" dirty="0">
              <a:solidFill>
                <a:srgbClr val="212121"/>
              </a:solidFill>
              <a:highlight>
                <a:srgbClr val="FFFFFF"/>
              </a:highlight>
              <a:latin typeface="Aptos"/>
            </a:endParaRPr>
          </a:p>
          <a:p>
            <a:pPr marL="0" indent="0">
              <a:buNone/>
            </a:pPr>
            <a:endParaRPr lang="en-US" sz="1200" dirty="0">
              <a:solidFill>
                <a:srgbClr val="212121"/>
              </a:solidFill>
              <a:highlight>
                <a:srgbClr val="FFFFFF"/>
              </a:highlight>
              <a:latin typeface="Aptos"/>
            </a:endParaRPr>
          </a:p>
          <a:p>
            <a:pPr>
              <a:buNone/>
            </a:pPr>
            <a:endParaRPr lang="en-US" sz="1400" dirty="0">
              <a:solidFill>
                <a:srgbClr val="222222"/>
              </a:solidFill>
              <a:highlight>
                <a:srgbClr val="FFFFFF"/>
              </a:highlight>
              <a:latin typeface="Lora"/>
            </a:endParaRPr>
          </a:p>
          <a:p>
            <a:pPr marL="0" indent="0">
              <a:buNone/>
            </a:pPr>
            <a:endParaRPr lang="en-US" sz="2400" dirty="0">
              <a:highlight>
                <a:srgbClr val="FFFFFF"/>
              </a:highlight>
              <a:latin typeface="Lora"/>
            </a:endParaRPr>
          </a:p>
        </p:txBody>
      </p:sp>
    </p:spTree>
    <p:extLst>
      <p:ext uri="{BB962C8B-B14F-4D97-AF65-F5344CB8AC3E}">
        <p14:creationId xmlns:p14="http://schemas.microsoft.com/office/powerpoint/2010/main" val="362511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FE96EC-BF04-185E-C0CC-1A40AFF3B4C6}"/>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96F4F-1CC7-0A0B-6657-23DB6C5D71E5}"/>
              </a:ext>
            </a:extLst>
          </p:cNvPr>
          <p:cNvSpPr>
            <a:spLocks noGrp="1"/>
          </p:cNvSpPr>
          <p:nvPr>
            <p:ph type="ctrTitle"/>
          </p:nvPr>
        </p:nvSpPr>
        <p:spPr>
          <a:xfrm>
            <a:off x="154518" y="714117"/>
            <a:ext cx="7740648" cy="3186211"/>
          </a:xfrm>
        </p:spPr>
        <p:txBody>
          <a:bodyPr vert="horz" lIns="91440" tIns="45720" rIns="91440" bIns="45720" rtlCol="0" anchor="ctr">
            <a:normAutofit/>
          </a:bodyPr>
          <a:lstStyle/>
          <a:p>
            <a:r>
              <a:rPr lang="en-US" sz="2800" b="1">
                <a:latin typeface="Lora"/>
              </a:rPr>
              <a:t>What’s New in TBI Rehabilitation 2026?  </a:t>
            </a:r>
            <a:endParaRPr lang="en-US" sz="2800">
              <a:latin typeface="Lora"/>
            </a:endParaRPr>
          </a:p>
        </p:txBody>
      </p:sp>
      <p:sp>
        <p:nvSpPr>
          <p:cNvPr id="3" name="Subtitle 2">
            <a:extLst>
              <a:ext uri="{FF2B5EF4-FFF2-40B4-BE49-F238E27FC236}">
                <a16:creationId xmlns:a16="http://schemas.microsoft.com/office/drawing/2014/main" id="{80FE4083-95BE-39CA-CF34-0D9C84749965}"/>
              </a:ext>
            </a:extLst>
          </p:cNvPr>
          <p:cNvSpPr>
            <a:spLocks noGrp="1"/>
          </p:cNvSpPr>
          <p:nvPr>
            <p:ph type="subTitle" idx="1"/>
          </p:nvPr>
        </p:nvSpPr>
        <p:spPr>
          <a:xfrm>
            <a:off x="1466851" y="4067840"/>
            <a:ext cx="6195482" cy="2048074"/>
          </a:xfrm>
        </p:spPr>
        <p:txBody>
          <a:bodyPr vert="horz" lIns="91440" tIns="45720" rIns="91440" bIns="45720" rtlCol="0">
            <a:normAutofit/>
          </a:bodyPr>
          <a:lstStyle/>
          <a:p>
            <a:pPr algn="l"/>
            <a:r>
              <a:rPr lang="en-US" sz="2200">
                <a:highlight>
                  <a:srgbClr val="FFFFFF"/>
                </a:highlight>
                <a:latin typeface="Lora"/>
                <a:ea typeface="Cambria"/>
              </a:rPr>
              <a:t> In 2021, there were an estimated 20.84 million new cases and 37.93 million prevalent cases of TBI globally, accounting for 5.48 million years lived with disability (YLDs) </a:t>
            </a:r>
            <a:endParaRPr lang="en-US" sz="2200">
              <a:latin typeface="Lora"/>
            </a:endParaRPr>
          </a:p>
        </p:txBody>
      </p:sp>
      <p:pic>
        <p:nvPicPr>
          <p:cNvPr id="17" name="Graphic 16" descr="Brain in head">
            <a:extLst>
              <a:ext uri="{FF2B5EF4-FFF2-40B4-BE49-F238E27FC236}">
                <a16:creationId xmlns:a16="http://schemas.microsoft.com/office/drawing/2014/main" id="{DC983E82-C5DB-2B47-5FA4-B829B0B517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19" name="Graphic 18" descr="Brain in head">
            <a:extLst>
              <a:ext uri="{FF2B5EF4-FFF2-40B4-BE49-F238E27FC236}">
                <a16:creationId xmlns:a16="http://schemas.microsoft.com/office/drawing/2014/main" id="{19E87B18-55DE-4A24-8606-C4E57513B4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120654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55436-60FD-B4D1-8AE1-2EE043244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1E5E4-078F-00FF-00AF-8857A15EE917}"/>
              </a:ext>
            </a:extLst>
          </p:cNvPr>
          <p:cNvSpPr>
            <a:spLocks noGrp="1"/>
          </p:cNvSpPr>
          <p:nvPr>
            <p:ph type="ctrTitle"/>
          </p:nvPr>
        </p:nvSpPr>
        <p:spPr>
          <a:xfrm>
            <a:off x="1524000" y="751898"/>
            <a:ext cx="9144000" cy="479698"/>
          </a:xfrm>
        </p:spPr>
        <p:txBody>
          <a:bodyPr>
            <a:normAutofit/>
          </a:bodyPr>
          <a:lstStyle/>
          <a:p>
            <a:r>
              <a:rPr lang="en-US" sz="2400" b="1">
                <a:latin typeface="Lora"/>
              </a:rPr>
              <a:t>What’s New in TBI Rehabilitation 2026? </a:t>
            </a:r>
            <a:endParaRPr lang="en-US" sz="2400">
              <a:latin typeface="Lora"/>
            </a:endParaRPr>
          </a:p>
        </p:txBody>
      </p:sp>
      <p:sp>
        <p:nvSpPr>
          <p:cNvPr id="4" name="TextBox 3">
            <a:extLst>
              <a:ext uri="{FF2B5EF4-FFF2-40B4-BE49-F238E27FC236}">
                <a16:creationId xmlns:a16="http://schemas.microsoft.com/office/drawing/2014/main" id="{4B26923A-535B-7736-82D6-3772B0F73F53}"/>
              </a:ext>
            </a:extLst>
          </p:cNvPr>
          <p:cNvSpPr txBox="1"/>
          <p:nvPr/>
        </p:nvSpPr>
        <p:spPr>
          <a:xfrm>
            <a:off x="1091318" y="2838588"/>
            <a:ext cx="3456829" cy="2862322"/>
          </a:xfrm>
          <a:prstGeom prst="rect">
            <a:avLst/>
          </a:prstGeom>
          <a:noFill/>
        </p:spPr>
        <p:txBody>
          <a:bodyPr wrap="square">
            <a:spAutoFit/>
          </a:bodyPr>
          <a:lstStyle/>
          <a:p>
            <a:r>
              <a:rPr lang="en-US" dirty="0">
                <a:latin typeface="Lora" pitchFamily="2" charset="0"/>
              </a:rPr>
              <a:t>PRIMARY INJURY</a:t>
            </a:r>
          </a:p>
          <a:p>
            <a:r>
              <a:rPr lang="en-US" dirty="0">
                <a:latin typeface="Lora" pitchFamily="2" charset="0"/>
              </a:rPr>
              <a:t>💥 Mechanical Damage</a:t>
            </a:r>
            <a:br>
              <a:rPr lang="en-US" dirty="0">
                <a:latin typeface="Lora" pitchFamily="2" charset="0"/>
              </a:rPr>
            </a:br>
            <a:r>
              <a:rPr lang="en-US" dirty="0">
                <a:latin typeface="Lora" pitchFamily="2" charset="0"/>
              </a:rPr>
              <a:t>• Skull fractures </a:t>
            </a:r>
            <a:br>
              <a:rPr lang="en-US" dirty="0">
                <a:latin typeface="Lora" pitchFamily="2" charset="0"/>
              </a:rPr>
            </a:br>
            <a:r>
              <a:rPr lang="en-US" dirty="0">
                <a:latin typeface="Lora" pitchFamily="2" charset="0"/>
              </a:rPr>
              <a:t>• Contusions </a:t>
            </a:r>
            <a:br>
              <a:rPr lang="en-US" dirty="0">
                <a:latin typeface="Lora" pitchFamily="2" charset="0"/>
              </a:rPr>
            </a:br>
            <a:r>
              <a:rPr lang="en-US" dirty="0">
                <a:latin typeface="Lora" pitchFamily="2" charset="0"/>
              </a:rPr>
              <a:t>• Lacerations </a:t>
            </a:r>
            <a:br>
              <a:rPr lang="en-US" dirty="0">
                <a:latin typeface="Lora" pitchFamily="2" charset="0"/>
              </a:rPr>
            </a:br>
            <a:r>
              <a:rPr lang="en-US" dirty="0">
                <a:latin typeface="Lora" pitchFamily="2" charset="0"/>
              </a:rPr>
              <a:t>• Diffuse axonal injury </a:t>
            </a:r>
            <a:br>
              <a:rPr lang="en-US" dirty="0">
                <a:latin typeface="Lora" pitchFamily="2" charset="0"/>
              </a:rPr>
            </a:br>
            <a:r>
              <a:rPr lang="en-US" dirty="0">
                <a:latin typeface="Lora" pitchFamily="2" charset="0"/>
              </a:rPr>
              <a:t>• Hemorrhage:</a:t>
            </a:r>
            <a:br>
              <a:rPr lang="en-US" dirty="0">
                <a:latin typeface="Lora" pitchFamily="2" charset="0"/>
              </a:rPr>
            </a:br>
            <a:r>
              <a:rPr lang="en-US" dirty="0">
                <a:latin typeface="Lora" pitchFamily="2" charset="0"/>
              </a:rPr>
              <a:t>- Epidural</a:t>
            </a:r>
            <a:br>
              <a:rPr lang="en-US" dirty="0">
                <a:latin typeface="Lora" pitchFamily="2" charset="0"/>
              </a:rPr>
            </a:br>
            <a:r>
              <a:rPr lang="en-US" dirty="0">
                <a:latin typeface="Lora" pitchFamily="2" charset="0"/>
              </a:rPr>
              <a:t>- Subdural</a:t>
            </a:r>
            <a:br>
              <a:rPr lang="en-US" dirty="0">
                <a:latin typeface="Lora" pitchFamily="2" charset="0"/>
              </a:rPr>
            </a:br>
            <a:r>
              <a:rPr lang="en-US" dirty="0">
                <a:latin typeface="Lora" pitchFamily="2" charset="0"/>
              </a:rPr>
              <a:t>- Subarachnoid</a:t>
            </a:r>
          </a:p>
        </p:txBody>
      </p:sp>
      <p:sp>
        <p:nvSpPr>
          <p:cNvPr id="6" name="TextBox 5">
            <a:extLst>
              <a:ext uri="{FF2B5EF4-FFF2-40B4-BE49-F238E27FC236}">
                <a16:creationId xmlns:a16="http://schemas.microsoft.com/office/drawing/2014/main" id="{66614285-C579-9A1E-5D4B-0037F12FF6AE}"/>
              </a:ext>
            </a:extLst>
          </p:cNvPr>
          <p:cNvSpPr txBox="1"/>
          <p:nvPr/>
        </p:nvSpPr>
        <p:spPr>
          <a:xfrm>
            <a:off x="5811079" y="2838588"/>
            <a:ext cx="6094674" cy="2862322"/>
          </a:xfrm>
          <a:prstGeom prst="rect">
            <a:avLst/>
          </a:prstGeom>
          <a:noFill/>
        </p:spPr>
        <p:txBody>
          <a:bodyPr wrap="square">
            <a:spAutoFit/>
          </a:bodyPr>
          <a:lstStyle/>
          <a:p>
            <a:r>
              <a:rPr lang="en-US" dirty="0">
                <a:latin typeface="Lora" pitchFamily="2" charset="0"/>
              </a:rPr>
              <a:t>SECONDARY DAMAGE</a:t>
            </a:r>
          </a:p>
          <a:p>
            <a:r>
              <a:rPr lang="en-US" dirty="0">
                <a:latin typeface="Lora" pitchFamily="2" charset="0"/>
              </a:rPr>
              <a:t>⚠️ Cellular Cascade</a:t>
            </a:r>
            <a:br>
              <a:rPr lang="en-US" dirty="0">
                <a:latin typeface="Lora" pitchFamily="2" charset="0"/>
              </a:rPr>
            </a:br>
            <a:r>
              <a:rPr lang="en-US" dirty="0">
                <a:latin typeface="Lora" pitchFamily="2" charset="0"/>
              </a:rPr>
              <a:t>• Ischemia</a:t>
            </a:r>
            <a:br>
              <a:rPr lang="en-US" dirty="0">
                <a:latin typeface="Lora" pitchFamily="2" charset="0"/>
              </a:rPr>
            </a:br>
            <a:r>
              <a:rPr lang="en-US" dirty="0">
                <a:latin typeface="Lora" pitchFamily="2" charset="0"/>
              </a:rPr>
              <a:t>• Excitotoxicity (↑ glutamate)</a:t>
            </a:r>
            <a:br>
              <a:rPr lang="en-US" dirty="0">
                <a:latin typeface="Lora" pitchFamily="2" charset="0"/>
              </a:rPr>
            </a:br>
            <a:r>
              <a:rPr lang="en-US" dirty="0">
                <a:latin typeface="Lora" pitchFamily="2" charset="0"/>
              </a:rPr>
              <a:t>• Ca²⁺ influx</a:t>
            </a:r>
            <a:br>
              <a:rPr lang="en-US" dirty="0">
                <a:latin typeface="Lora" pitchFamily="2" charset="0"/>
              </a:rPr>
            </a:br>
            <a:r>
              <a:rPr lang="en-US" dirty="0">
                <a:latin typeface="Lora" pitchFamily="2" charset="0"/>
              </a:rPr>
              <a:t>• Mitochondrial failure</a:t>
            </a:r>
            <a:br>
              <a:rPr lang="en-US" dirty="0">
                <a:latin typeface="Lora" pitchFamily="2" charset="0"/>
              </a:rPr>
            </a:br>
            <a:r>
              <a:rPr lang="en-US" dirty="0">
                <a:latin typeface="Lora" pitchFamily="2" charset="0"/>
              </a:rPr>
              <a:t>• Free radicals</a:t>
            </a:r>
            <a:br>
              <a:rPr lang="en-US" dirty="0">
                <a:latin typeface="Lora" pitchFamily="2" charset="0"/>
              </a:rPr>
            </a:br>
            <a:r>
              <a:rPr lang="en-US" dirty="0">
                <a:latin typeface="Lora" pitchFamily="2" charset="0"/>
              </a:rPr>
              <a:t>• Inflammation</a:t>
            </a:r>
            <a:br>
              <a:rPr lang="en-US" dirty="0">
                <a:latin typeface="Lora" pitchFamily="2" charset="0"/>
              </a:rPr>
            </a:br>
            <a:r>
              <a:rPr lang="en-US" dirty="0">
                <a:latin typeface="Lora" pitchFamily="2" charset="0"/>
              </a:rPr>
              <a:t>• BBB breakdown</a:t>
            </a:r>
            <a:br>
              <a:rPr lang="en-US" dirty="0">
                <a:latin typeface="Lora" pitchFamily="2" charset="0"/>
              </a:rPr>
            </a:br>
            <a:endParaRPr lang="en-US" dirty="0">
              <a:latin typeface="Lora" pitchFamily="2" charset="0"/>
            </a:endParaRPr>
          </a:p>
        </p:txBody>
      </p:sp>
      <p:sp>
        <p:nvSpPr>
          <p:cNvPr id="8" name="TextBox 7">
            <a:extLst>
              <a:ext uri="{FF2B5EF4-FFF2-40B4-BE49-F238E27FC236}">
                <a16:creationId xmlns:a16="http://schemas.microsoft.com/office/drawing/2014/main" id="{8DCAB4C1-0841-269B-CFB0-48263290BBF6}"/>
              </a:ext>
            </a:extLst>
          </p:cNvPr>
          <p:cNvSpPr txBox="1"/>
          <p:nvPr/>
        </p:nvSpPr>
        <p:spPr>
          <a:xfrm>
            <a:off x="429370" y="1700408"/>
            <a:ext cx="11569148" cy="646331"/>
          </a:xfrm>
          <a:prstGeom prst="rect">
            <a:avLst/>
          </a:prstGeom>
          <a:noFill/>
        </p:spPr>
        <p:txBody>
          <a:bodyPr wrap="square">
            <a:spAutoFit/>
          </a:bodyPr>
          <a:lstStyle/>
          <a:p>
            <a:r>
              <a:rPr lang="en-US" b="0" i="0" dirty="0">
                <a:solidFill>
                  <a:srgbClr val="222222"/>
                </a:solidFill>
                <a:effectLst/>
                <a:latin typeface="Arial" panose="020B0604020202020204" pitchFamily="34" charset="0"/>
              </a:rPr>
              <a:t>The mechanism of TBI is two-fold: the acute phase, occurring immediately after the injury, and the chronic phase, involving complex cellular and molecular changes manifesting over many years.</a:t>
            </a:r>
            <a:endParaRPr lang="en-US" dirty="0"/>
          </a:p>
        </p:txBody>
      </p:sp>
    </p:spTree>
    <p:extLst>
      <p:ext uri="{BB962C8B-B14F-4D97-AF65-F5344CB8AC3E}">
        <p14:creationId xmlns:p14="http://schemas.microsoft.com/office/powerpoint/2010/main" val="347052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B1AD-176D-B365-77C0-F0E5771C6FC9}"/>
              </a:ext>
            </a:extLst>
          </p:cNvPr>
          <p:cNvSpPr>
            <a:spLocks noGrp="1"/>
          </p:cNvSpPr>
          <p:nvPr>
            <p:ph type="title"/>
          </p:nvPr>
        </p:nvSpPr>
        <p:spPr>
          <a:xfrm>
            <a:off x="838200" y="316999"/>
            <a:ext cx="10515600" cy="1325563"/>
          </a:xfrm>
        </p:spPr>
        <p:txBody>
          <a:bodyPr/>
          <a:lstStyle/>
          <a:p>
            <a:pPr algn="ctr"/>
            <a:r>
              <a:rPr lang="en-US">
                <a:latin typeface="Lora"/>
              </a:rPr>
              <a:t>What's new in TBI Rehabilitation 2026</a:t>
            </a:r>
          </a:p>
        </p:txBody>
      </p:sp>
      <p:sp>
        <p:nvSpPr>
          <p:cNvPr id="3" name="Content Placeholder 2">
            <a:extLst>
              <a:ext uri="{FF2B5EF4-FFF2-40B4-BE49-F238E27FC236}">
                <a16:creationId xmlns:a16="http://schemas.microsoft.com/office/drawing/2014/main" id="{64736470-2C35-AC81-B6B3-FEE835BF259C}"/>
              </a:ext>
            </a:extLst>
          </p:cNvPr>
          <p:cNvSpPr>
            <a:spLocks noGrp="1"/>
          </p:cNvSpPr>
          <p:nvPr>
            <p:ph idx="1"/>
          </p:nvPr>
        </p:nvSpPr>
        <p:spPr/>
        <p:txBody>
          <a:bodyPr>
            <a:normAutofit/>
          </a:bodyPr>
          <a:lstStyle/>
          <a:p>
            <a:r>
              <a:rPr lang="en-US" sz="1600" b="1" dirty="0">
                <a:latin typeface="Lora" pitchFamily="2" charset="0"/>
              </a:rPr>
              <a:t>The core principles of TBI rehabilitation center on individualized, interdisciplinary care that is patient-centered, comprehensive, and accessible throughout the recovery continuum.</a:t>
            </a:r>
          </a:p>
          <a:p>
            <a:r>
              <a:rPr lang="en-US" sz="1600" dirty="0">
                <a:latin typeface="Lora" pitchFamily="2" charset="0"/>
              </a:rPr>
              <a:t>Rehabilitation services must be </a:t>
            </a:r>
            <a:r>
              <a:rPr lang="en-US" sz="1600" b="1" dirty="0">
                <a:latin typeface="Lora" pitchFamily="2" charset="0"/>
              </a:rPr>
              <a:t>matched to the needs, strengths, and capacities of each person with TBI and modified as those needs change over time.</a:t>
            </a:r>
          </a:p>
          <a:p>
            <a:r>
              <a:rPr lang="en-US" sz="1600" dirty="0">
                <a:latin typeface="Lora" pitchFamily="2" charset="0"/>
              </a:rPr>
              <a:t>Core disciplines include physical therapy, occupational therapy, speech-language pathology, neuropsychology, physiatry, neurology, and behavioral health.</a:t>
            </a:r>
          </a:p>
          <a:p>
            <a:r>
              <a:rPr lang="en-US" sz="1600" dirty="0">
                <a:latin typeface="Lora" pitchFamily="2" charset="0"/>
              </a:rPr>
              <a:t>Persons with TBI and their families should have the opportunity to </a:t>
            </a:r>
            <a:r>
              <a:rPr lang="en-US" sz="1600" b="1" dirty="0">
                <a:latin typeface="Lora" pitchFamily="2" charset="0"/>
              </a:rPr>
              <a:t>play an integral role in planning and designing their individualized rehabilitation programs.</a:t>
            </a:r>
          </a:p>
          <a:p>
            <a:r>
              <a:rPr lang="en-US" sz="1600" dirty="0">
                <a:latin typeface="Lora" pitchFamily="2" charset="0"/>
              </a:rPr>
              <a:t>Rehabilitation must include </a:t>
            </a:r>
            <a:r>
              <a:rPr lang="en-US" sz="1600" b="1" dirty="0">
                <a:latin typeface="Lora" pitchFamily="2" charset="0"/>
              </a:rPr>
              <a:t>cognitive and behavioral assessment and intervention</a:t>
            </a:r>
            <a:r>
              <a:rPr lang="en-US" sz="1600" dirty="0">
                <a:latin typeface="Lora" pitchFamily="2" charset="0"/>
              </a:rPr>
              <a:t> as core components.</a:t>
            </a:r>
          </a:p>
          <a:p>
            <a:r>
              <a:rPr lang="en-US" sz="1600" dirty="0">
                <a:latin typeface="Lora" pitchFamily="2" charset="0"/>
              </a:rPr>
              <a:t>Persons with TBI should have </a:t>
            </a:r>
            <a:r>
              <a:rPr lang="en-US" sz="1600" b="1" dirty="0">
                <a:latin typeface="Lora" pitchFamily="2" charset="0"/>
              </a:rPr>
              <a:t>access to rehabilitation services through the entire course of recovery, which may last for many years after the injury</a:t>
            </a:r>
            <a:r>
              <a:rPr lang="en-US" sz="1600" dirty="0">
                <a:latin typeface="Lora" pitchFamily="2" charset="0"/>
              </a:rPr>
              <a:t>.</a:t>
            </a:r>
          </a:p>
          <a:p>
            <a:r>
              <a:rPr lang="en-US" sz="1600" b="1" dirty="0">
                <a:latin typeface="Lora" pitchFamily="2" charset="0"/>
              </a:rPr>
              <a:t>Community-based, nonmedical services</a:t>
            </a:r>
            <a:r>
              <a:rPr lang="en-US" sz="1600" dirty="0">
                <a:latin typeface="Lora" pitchFamily="2" charset="0"/>
              </a:rPr>
              <a:t> should be components of extended care and rehabilitation, including supported employment programs, formal education programs, day programs for social skill development, supported living programs, independent living centers, case management, and peer support programs.</a:t>
            </a:r>
          </a:p>
        </p:txBody>
      </p:sp>
    </p:spTree>
    <p:extLst>
      <p:ext uri="{BB962C8B-B14F-4D97-AF65-F5344CB8AC3E}">
        <p14:creationId xmlns:p14="http://schemas.microsoft.com/office/powerpoint/2010/main" val="285351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F7F41-8AA5-F5E4-A0D9-D06A4CFA8470}"/>
              </a:ext>
            </a:extLst>
          </p:cNvPr>
          <p:cNvSpPr>
            <a:spLocks noGrp="1"/>
          </p:cNvSpPr>
          <p:nvPr>
            <p:ph type="title"/>
          </p:nvPr>
        </p:nvSpPr>
        <p:spPr>
          <a:xfrm>
            <a:off x="6392583" y="501651"/>
            <a:ext cx="4434720" cy="1716255"/>
          </a:xfrm>
        </p:spPr>
        <p:txBody>
          <a:bodyPr anchor="b">
            <a:normAutofit/>
          </a:bodyPr>
          <a:lstStyle/>
          <a:p>
            <a:r>
              <a:rPr lang="en-US" sz="3200">
                <a:latin typeface="Lora"/>
              </a:rPr>
              <a:t>What's new in TBI Rehabilitation 2026</a:t>
            </a:r>
          </a:p>
        </p:txBody>
      </p:sp>
      <p:sp>
        <p:nvSpPr>
          <p:cNvPr id="1062" name="Rectangle 106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pplying VR and AI to find a faster way ...">
            <a:extLst>
              <a:ext uri="{FF2B5EF4-FFF2-40B4-BE49-F238E27FC236}">
                <a16:creationId xmlns:a16="http://schemas.microsoft.com/office/drawing/2014/main" id="{37718784-6677-EF8C-CA8C-9C71BAAC308F}"/>
              </a:ext>
            </a:extLst>
          </p:cNvPr>
          <p:cNvPicPr>
            <a:picLocks noChangeAspect="1"/>
          </p:cNvPicPr>
          <p:nvPr/>
        </p:nvPicPr>
        <p:blipFill>
          <a:blip r:embed="rId2"/>
          <a:srcRect l="9936" r="23710" b="-1"/>
          <a:stretch>
            <a:fillRect/>
          </a:stretch>
        </p:blipFill>
        <p:spPr>
          <a:xfrm>
            <a:off x="279143" y="299509"/>
            <a:ext cx="2456683" cy="2509006"/>
          </a:xfrm>
          <a:prstGeom prst="rect">
            <a:avLst/>
          </a:prstGeom>
        </p:spPr>
      </p:pic>
      <p:pic>
        <p:nvPicPr>
          <p:cNvPr id="5" name="Picture 4" descr="Virtual Reality Tool Transforms Concussion Course | Online Teaching">
            <a:extLst>
              <a:ext uri="{FF2B5EF4-FFF2-40B4-BE49-F238E27FC236}">
                <a16:creationId xmlns:a16="http://schemas.microsoft.com/office/drawing/2014/main" id="{2748C478-C218-8D11-01F3-3BA0D32F968E}"/>
              </a:ext>
            </a:extLst>
          </p:cNvPr>
          <p:cNvPicPr>
            <a:picLocks noChangeAspect="1"/>
          </p:cNvPicPr>
          <p:nvPr/>
        </p:nvPicPr>
        <p:blipFill>
          <a:blip r:embed="rId3"/>
          <a:srcRect l="14305" r="20337"/>
          <a:stretch>
            <a:fillRect/>
          </a:stretch>
        </p:blipFill>
        <p:spPr>
          <a:xfrm>
            <a:off x="3044085" y="299509"/>
            <a:ext cx="2456683" cy="2509006"/>
          </a:xfrm>
          <a:prstGeom prst="rect">
            <a:avLst/>
          </a:prstGeom>
        </p:spPr>
      </p:pic>
      <p:pic>
        <p:nvPicPr>
          <p:cNvPr id="1026" name="Picture 2" descr="Fig 1">
            <a:extLst>
              <a:ext uri="{FF2B5EF4-FFF2-40B4-BE49-F238E27FC236}">
                <a16:creationId xmlns:a16="http://schemas.microsoft.com/office/drawing/2014/main" id="{75C8B9CF-826B-539B-97A8-A7530CBC9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689" r="-2" b="8409"/>
          <a:stretch>
            <a:fillRect/>
          </a:stretch>
        </p:blipFill>
        <p:spPr bwMode="auto">
          <a:xfrm>
            <a:off x="279143" y="3108025"/>
            <a:ext cx="5221625" cy="34504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DD5B05B-71E0-E14A-4448-D365B524DBCC}"/>
              </a:ext>
            </a:extLst>
          </p:cNvPr>
          <p:cNvSpPr>
            <a:spLocks noGrp="1"/>
          </p:cNvSpPr>
          <p:nvPr>
            <p:ph idx="1"/>
          </p:nvPr>
        </p:nvSpPr>
        <p:spPr>
          <a:xfrm>
            <a:off x="6392583" y="2645922"/>
            <a:ext cx="4434721" cy="3710427"/>
          </a:xfrm>
        </p:spPr>
        <p:txBody>
          <a:bodyPr vert="horz" lIns="91440" tIns="45720" rIns="91440" bIns="45720" rtlCol="0" anchor="t">
            <a:normAutofit/>
          </a:bodyPr>
          <a:lstStyle/>
          <a:p>
            <a:pPr marL="0" indent="0">
              <a:buNone/>
            </a:pPr>
            <a:r>
              <a:rPr lang="en-US" sz="2000">
                <a:solidFill>
                  <a:schemeClr val="tx1">
                    <a:alpha val="80000"/>
                  </a:schemeClr>
                </a:solidFill>
                <a:highlight>
                  <a:srgbClr val="FFFFFF"/>
                </a:highlight>
                <a:latin typeface="Lora"/>
              </a:rPr>
              <a:t>Virtual reality (VR) and robotics are expanding access to immersive, adaptable rehabilitation environments that improve cognitive performance, motor function, and patient engagement.</a:t>
            </a:r>
            <a:endParaRPr lang="en-US" sz="2000">
              <a:solidFill>
                <a:schemeClr val="tx1">
                  <a:alpha val="80000"/>
                </a:schemeClr>
              </a:solidFill>
            </a:endParaRPr>
          </a:p>
        </p:txBody>
      </p:sp>
      <p:cxnSp>
        <p:nvCxnSpPr>
          <p:cNvPr id="1035" name="Straight Connector 103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23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855C0D-8F5A-AFAA-340D-D5BCA7E45439}"/>
            </a:ext>
          </a:extLst>
        </p:cNvPr>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B43F6172-A8C3-AD52-7617-A8552A9E4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C28AE-9446-A1D4-5BC5-02A0B41BFC6D}"/>
              </a:ext>
            </a:extLst>
          </p:cNvPr>
          <p:cNvSpPr>
            <a:spLocks noGrp="1"/>
          </p:cNvSpPr>
          <p:nvPr>
            <p:ph type="title"/>
          </p:nvPr>
        </p:nvSpPr>
        <p:spPr>
          <a:xfrm>
            <a:off x="6095041" y="501651"/>
            <a:ext cx="6245374" cy="1716255"/>
          </a:xfrm>
        </p:spPr>
        <p:txBody>
          <a:bodyPr anchor="b">
            <a:normAutofit/>
          </a:bodyPr>
          <a:lstStyle/>
          <a:p>
            <a:r>
              <a:rPr lang="en-US" sz="2400">
                <a:latin typeface="Lora"/>
              </a:rPr>
              <a:t>What's new in TBI Rehabilitation 2026?</a:t>
            </a:r>
          </a:p>
        </p:txBody>
      </p:sp>
      <p:sp>
        <p:nvSpPr>
          <p:cNvPr id="1062" name="Rectangle 1061">
            <a:extLst>
              <a:ext uri="{FF2B5EF4-FFF2-40B4-BE49-F238E27FC236}">
                <a16:creationId xmlns:a16="http://schemas.microsoft.com/office/drawing/2014/main" id="{8F744542-6587-FA19-8C98-074456692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pplying VR and AI to find a faster way ...">
            <a:extLst>
              <a:ext uri="{FF2B5EF4-FFF2-40B4-BE49-F238E27FC236}">
                <a16:creationId xmlns:a16="http://schemas.microsoft.com/office/drawing/2014/main" id="{81DAAE5F-E001-E61E-33D5-9CAACDC1C830}"/>
              </a:ext>
            </a:extLst>
          </p:cNvPr>
          <p:cNvPicPr>
            <a:picLocks noChangeAspect="1"/>
          </p:cNvPicPr>
          <p:nvPr/>
        </p:nvPicPr>
        <p:blipFill>
          <a:blip r:embed="rId2"/>
          <a:srcRect l="9936" r="23710" b="-1"/>
          <a:stretch>
            <a:fillRect/>
          </a:stretch>
        </p:blipFill>
        <p:spPr>
          <a:xfrm>
            <a:off x="279143" y="299509"/>
            <a:ext cx="2456683" cy="2509006"/>
          </a:xfrm>
          <a:prstGeom prst="rect">
            <a:avLst/>
          </a:prstGeom>
        </p:spPr>
      </p:pic>
      <p:pic>
        <p:nvPicPr>
          <p:cNvPr id="5" name="Picture 4" descr="Virtual Reality Tool Transforms Concussion Course | Online Teaching">
            <a:extLst>
              <a:ext uri="{FF2B5EF4-FFF2-40B4-BE49-F238E27FC236}">
                <a16:creationId xmlns:a16="http://schemas.microsoft.com/office/drawing/2014/main" id="{ACEB2C5E-DCB4-5A11-2972-B15095E89734}"/>
              </a:ext>
            </a:extLst>
          </p:cNvPr>
          <p:cNvPicPr>
            <a:picLocks noChangeAspect="1"/>
          </p:cNvPicPr>
          <p:nvPr/>
        </p:nvPicPr>
        <p:blipFill>
          <a:blip r:embed="rId3"/>
          <a:srcRect l="14305" r="20337"/>
          <a:stretch>
            <a:fillRect/>
          </a:stretch>
        </p:blipFill>
        <p:spPr>
          <a:xfrm>
            <a:off x="3044085" y="299509"/>
            <a:ext cx="2456683" cy="2509006"/>
          </a:xfrm>
          <a:prstGeom prst="rect">
            <a:avLst/>
          </a:prstGeom>
        </p:spPr>
      </p:pic>
      <p:pic>
        <p:nvPicPr>
          <p:cNvPr id="1026" name="Picture 2" descr="Fig 1">
            <a:extLst>
              <a:ext uri="{FF2B5EF4-FFF2-40B4-BE49-F238E27FC236}">
                <a16:creationId xmlns:a16="http://schemas.microsoft.com/office/drawing/2014/main" id="{15E98E16-593D-FFB5-1778-2DF4BF630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689" r="-2" b="8409"/>
          <a:stretch>
            <a:fillRect/>
          </a:stretch>
        </p:blipFill>
        <p:spPr bwMode="auto">
          <a:xfrm>
            <a:off x="279143" y="3108025"/>
            <a:ext cx="5221625" cy="34504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E50F0F-D57C-5727-C9DE-CC9FBDA28385}"/>
              </a:ext>
            </a:extLst>
          </p:cNvPr>
          <p:cNvSpPr>
            <a:spLocks noGrp="1"/>
          </p:cNvSpPr>
          <p:nvPr>
            <p:ph idx="1"/>
          </p:nvPr>
        </p:nvSpPr>
        <p:spPr>
          <a:xfrm>
            <a:off x="6392583" y="2645922"/>
            <a:ext cx="4434721" cy="3710427"/>
          </a:xfrm>
        </p:spPr>
        <p:txBody>
          <a:bodyPr vert="horz" lIns="91440" tIns="45720" rIns="91440" bIns="45720" rtlCol="0" anchor="t">
            <a:normAutofit/>
          </a:bodyPr>
          <a:lstStyle/>
          <a:p>
            <a:pPr marL="0" indent="0">
              <a:buNone/>
            </a:pPr>
            <a:r>
              <a:rPr lang="en-US" sz="1800" b="1" dirty="0">
                <a:highlight>
                  <a:srgbClr val="FFFFFF"/>
                </a:highlight>
                <a:latin typeface="Lora" pitchFamily="2" charset="0"/>
              </a:rPr>
              <a:t>Virtual Reality:</a:t>
            </a:r>
          </a:p>
          <a:p>
            <a:pPr marL="0" indent="0">
              <a:buNone/>
            </a:pPr>
            <a:r>
              <a:rPr lang="en-US" sz="1800" dirty="0">
                <a:highlight>
                  <a:srgbClr val="FFFFFF"/>
                </a:highlight>
                <a:latin typeface="Lora" pitchFamily="2" charset="0"/>
              </a:rPr>
              <a:t> Systematic reviews suggest an effective treatment protocol of </a:t>
            </a:r>
            <a:r>
              <a:rPr lang="en-US" sz="1800" b="1" dirty="0">
                <a:highlight>
                  <a:srgbClr val="FFFFFF"/>
                </a:highlight>
                <a:latin typeface="Lora" pitchFamily="2" charset="0"/>
              </a:rPr>
              <a:t>10-12 sessions, 20-40 minutes in duration, 2-4 sessions per week</a:t>
            </a:r>
            <a:r>
              <a:rPr lang="en-US" sz="1800" dirty="0">
                <a:highlight>
                  <a:srgbClr val="FFFFFF"/>
                </a:highlight>
                <a:latin typeface="Lora" pitchFamily="2" charset="0"/>
              </a:rPr>
              <a:t> for cognitive improvements in memory, executive function, and attention.</a:t>
            </a:r>
          </a:p>
          <a:p>
            <a:pPr marL="0" indent="0">
              <a:buNone/>
            </a:pPr>
            <a:endParaRPr lang="en-US" sz="1800" dirty="0">
              <a:solidFill>
                <a:schemeClr val="tx1">
                  <a:alpha val="80000"/>
                </a:schemeClr>
              </a:solidFill>
              <a:highlight>
                <a:srgbClr val="FFFFFF"/>
              </a:highlight>
              <a:latin typeface="Lora" pitchFamily="2" charset="0"/>
            </a:endParaRPr>
          </a:p>
          <a:p>
            <a:pPr marL="0" indent="0">
              <a:buNone/>
            </a:pPr>
            <a:endParaRPr lang="en-US" sz="1000" dirty="0">
              <a:latin typeface="Lora" pitchFamily="2" charset="0"/>
            </a:endParaRPr>
          </a:p>
          <a:p>
            <a:pPr marL="0" indent="0">
              <a:buNone/>
            </a:pPr>
            <a:endParaRPr lang="en-US" sz="1000" dirty="0">
              <a:latin typeface="Lora" pitchFamily="2" charset="0"/>
            </a:endParaRPr>
          </a:p>
          <a:p>
            <a:pPr marL="0" indent="0">
              <a:buNone/>
            </a:pPr>
            <a:r>
              <a:rPr lang="en-US" sz="1000" dirty="0" err="1">
                <a:latin typeface="Lora" pitchFamily="2" charset="0"/>
              </a:rPr>
              <a:t>Alashram</a:t>
            </a:r>
            <a:r>
              <a:rPr lang="en-US" sz="1000" dirty="0">
                <a:latin typeface="Lora" pitchFamily="2" charset="0"/>
              </a:rPr>
              <a:t> AR, Annino G, Padua E, Romagnoli C, Mercuri NB. Cognitive rehabilitation post traumatic brain injury: A systematic review for emerging use of virtual reality technology. J Clin </a:t>
            </a:r>
            <a:r>
              <a:rPr lang="en-US" sz="1000" dirty="0" err="1">
                <a:latin typeface="Lora" pitchFamily="2" charset="0"/>
              </a:rPr>
              <a:t>Neurosci</a:t>
            </a:r>
            <a:r>
              <a:rPr lang="en-US" sz="1000" dirty="0">
                <a:latin typeface="Lora" pitchFamily="2" charset="0"/>
              </a:rPr>
              <a:t>. 2019 Aug;66:209-219. </a:t>
            </a:r>
            <a:endParaRPr lang="en-US" sz="1000" dirty="0">
              <a:solidFill>
                <a:schemeClr val="tx1">
                  <a:alpha val="80000"/>
                </a:schemeClr>
              </a:solidFill>
              <a:latin typeface="Lora" pitchFamily="2" charset="0"/>
            </a:endParaRPr>
          </a:p>
        </p:txBody>
      </p:sp>
      <p:cxnSp>
        <p:nvCxnSpPr>
          <p:cNvPr id="1035" name="Straight Connector 1034">
            <a:extLst>
              <a:ext uri="{FF2B5EF4-FFF2-40B4-BE49-F238E27FC236}">
                <a16:creationId xmlns:a16="http://schemas.microsoft.com/office/drawing/2014/main" id="{6C84AF49-6B61-CA27-7B80-67D274679E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44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C46895-B3D8-930F-05A9-ED2795FB6976}"/>
            </a:ext>
          </a:extLst>
        </p:cNvPr>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0DAC7FD9-E304-D393-261B-78FB19BB7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F1161-9318-29F1-F932-50716A465D9B}"/>
              </a:ext>
            </a:extLst>
          </p:cNvPr>
          <p:cNvSpPr>
            <a:spLocks noGrp="1"/>
          </p:cNvSpPr>
          <p:nvPr>
            <p:ph type="title"/>
          </p:nvPr>
        </p:nvSpPr>
        <p:spPr>
          <a:xfrm>
            <a:off x="5895167" y="501651"/>
            <a:ext cx="6180969" cy="1716255"/>
          </a:xfrm>
        </p:spPr>
        <p:txBody>
          <a:bodyPr anchor="b">
            <a:normAutofit/>
          </a:bodyPr>
          <a:lstStyle/>
          <a:p>
            <a:r>
              <a:rPr lang="en-US" sz="2400">
                <a:latin typeface="Lora"/>
              </a:rPr>
              <a:t>What's new in TBI Rehabilitation 2026?</a:t>
            </a:r>
            <a:endParaRPr lang="en-US"/>
          </a:p>
        </p:txBody>
      </p:sp>
      <p:sp>
        <p:nvSpPr>
          <p:cNvPr id="1062" name="Rectangle 1061">
            <a:extLst>
              <a:ext uri="{FF2B5EF4-FFF2-40B4-BE49-F238E27FC236}">
                <a16:creationId xmlns:a16="http://schemas.microsoft.com/office/drawing/2014/main" id="{16EC72DA-AD19-EEDA-1FB4-A6EDADE7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pplying VR and AI to find a faster way ...">
            <a:extLst>
              <a:ext uri="{FF2B5EF4-FFF2-40B4-BE49-F238E27FC236}">
                <a16:creationId xmlns:a16="http://schemas.microsoft.com/office/drawing/2014/main" id="{EBB01930-BD3F-D12C-A27A-C185F612A28F}"/>
              </a:ext>
            </a:extLst>
          </p:cNvPr>
          <p:cNvPicPr>
            <a:picLocks noChangeAspect="1"/>
          </p:cNvPicPr>
          <p:nvPr/>
        </p:nvPicPr>
        <p:blipFill>
          <a:blip r:embed="rId2"/>
          <a:srcRect l="9936" r="23710" b="-1"/>
          <a:stretch>
            <a:fillRect/>
          </a:stretch>
        </p:blipFill>
        <p:spPr>
          <a:xfrm>
            <a:off x="279143" y="299509"/>
            <a:ext cx="2456683" cy="2509006"/>
          </a:xfrm>
          <a:prstGeom prst="rect">
            <a:avLst/>
          </a:prstGeom>
        </p:spPr>
      </p:pic>
      <p:pic>
        <p:nvPicPr>
          <p:cNvPr id="5" name="Picture 4" descr="Virtual Reality Tool Transforms Concussion Course | Online Teaching">
            <a:extLst>
              <a:ext uri="{FF2B5EF4-FFF2-40B4-BE49-F238E27FC236}">
                <a16:creationId xmlns:a16="http://schemas.microsoft.com/office/drawing/2014/main" id="{4A481180-5D25-DE5E-8126-39B369334195}"/>
              </a:ext>
            </a:extLst>
          </p:cNvPr>
          <p:cNvPicPr>
            <a:picLocks noChangeAspect="1"/>
          </p:cNvPicPr>
          <p:nvPr/>
        </p:nvPicPr>
        <p:blipFill>
          <a:blip r:embed="rId3"/>
          <a:srcRect l="14305" r="20337"/>
          <a:stretch>
            <a:fillRect/>
          </a:stretch>
        </p:blipFill>
        <p:spPr>
          <a:xfrm>
            <a:off x="3044085" y="299509"/>
            <a:ext cx="2456683" cy="2509006"/>
          </a:xfrm>
          <a:prstGeom prst="rect">
            <a:avLst/>
          </a:prstGeom>
        </p:spPr>
      </p:pic>
      <p:pic>
        <p:nvPicPr>
          <p:cNvPr id="1026" name="Picture 2" descr="Fig 1">
            <a:extLst>
              <a:ext uri="{FF2B5EF4-FFF2-40B4-BE49-F238E27FC236}">
                <a16:creationId xmlns:a16="http://schemas.microsoft.com/office/drawing/2014/main" id="{33868933-FC8D-DCA5-A800-C0B1C2D47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689" r="-2" b="8409"/>
          <a:stretch>
            <a:fillRect/>
          </a:stretch>
        </p:blipFill>
        <p:spPr bwMode="auto">
          <a:xfrm>
            <a:off x="279143" y="3108025"/>
            <a:ext cx="5221625" cy="34504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177D2F3-92CF-683B-AE68-FC47CE80B4DB}"/>
              </a:ext>
            </a:extLst>
          </p:cNvPr>
          <p:cNvSpPr>
            <a:spLocks noGrp="1"/>
          </p:cNvSpPr>
          <p:nvPr>
            <p:ph idx="1"/>
          </p:nvPr>
        </p:nvSpPr>
        <p:spPr>
          <a:xfrm>
            <a:off x="6392583" y="2645922"/>
            <a:ext cx="4434721" cy="3710427"/>
          </a:xfrm>
        </p:spPr>
        <p:txBody>
          <a:bodyPr vert="horz" lIns="91440" tIns="45720" rIns="91440" bIns="45720" rtlCol="0" anchor="t">
            <a:normAutofit/>
          </a:bodyPr>
          <a:lstStyle/>
          <a:p>
            <a:pPr marL="0" indent="0">
              <a:buNone/>
            </a:pPr>
            <a:r>
              <a:rPr lang="en-US" sz="1800" b="1" dirty="0">
                <a:highlight>
                  <a:srgbClr val="FFFFFF"/>
                </a:highlight>
                <a:latin typeface="Lora" pitchFamily="2" charset="0"/>
              </a:rPr>
              <a:t>Virtual Reality:</a:t>
            </a:r>
          </a:p>
          <a:p>
            <a:pPr marL="0" indent="0">
              <a:buNone/>
            </a:pPr>
            <a:r>
              <a:rPr lang="en-US" sz="1800" dirty="0">
                <a:highlight>
                  <a:srgbClr val="FFFFFF"/>
                </a:highlight>
                <a:latin typeface="Lora" pitchFamily="2" charset="0"/>
              </a:rPr>
              <a:t> A 2025 meta-analysis found VR-based interventions more effective than traditional cognitive therapy, with significant improvements in global cognitive function (SMD: 0.64), executive function (SMD: 0.32), attention (SMD: 0.40), and social cognitive function (SMD: 0.46).</a:t>
            </a:r>
            <a:endParaRPr lang="en-US" sz="1800" dirty="0">
              <a:solidFill>
                <a:schemeClr val="tx1">
                  <a:alpha val="80000"/>
                </a:schemeClr>
              </a:solidFill>
              <a:highlight>
                <a:srgbClr val="FFFFFF"/>
              </a:highlight>
              <a:latin typeface="Lora" pitchFamily="2" charset="0"/>
            </a:endParaRPr>
          </a:p>
          <a:p>
            <a:pPr marL="0" indent="0">
              <a:buNone/>
            </a:pPr>
            <a:endParaRPr lang="en-US" sz="1000" dirty="0">
              <a:latin typeface="Lora" pitchFamily="2" charset="0"/>
            </a:endParaRPr>
          </a:p>
          <a:p>
            <a:pPr marL="0" indent="0">
              <a:buNone/>
            </a:pPr>
            <a:endParaRPr lang="en-US" sz="1000" dirty="0">
              <a:latin typeface="Lora" pitchFamily="2" charset="0"/>
            </a:endParaRPr>
          </a:p>
          <a:p>
            <a:pPr marL="0" indent="0">
              <a:buNone/>
            </a:pPr>
            <a:r>
              <a:rPr lang="en-US" sz="1000" dirty="0">
                <a:latin typeface="Lora" pitchFamily="2" charset="0"/>
              </a:rPr>
              <a:t>Chi K, Chen J, Zhou S, Han Z. The effectiveness of digital cognitive intervention in patients with traumatic brain injury: systematic review and meta-analysis. Front Neurol. 2025 Oct 7;16:1651443. </a:t>
            </a:r>
            <a:endParaRPr lang="en-US" sz="1000" dirty="0">
              <a:solidFill>
                <a:schemeClr val="tx1">
                  <a:alpha val="80000"/>
                </a:schemeClr>
              </a:solidFill>
              <a:latin typeface="Lora" pitchFamily="2" charset="0"/>
            </a:endParaRPr>
          </a:p>
        </p:txBody>
      </p:sp>
      <p:cxnSp>
        <p:nvCxnSpPr>
          <p:cNvPr id="1035" name="Straight Connector 1034">
            <a:extLst>
              <a:ext uri="{FF2B5EF4-FFF2-40B4-BE49-F238E27FC236}">
                <a16:creationId xmlns:a16="http://schemas.microsoft.com/office/drawing/2014/main" id="{E4D24719-282C-0409-2156-3416F73929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079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CDBA31-6950-7EA0-CF14-33E5E97378FB}"/>
            </a:ext>
          </a:extLst>
        </p:cNvPr>
        <p:cNvGrpSpPr/>
        <p:nvPr/>
      </p:nvGrpSpPr>
      <p:grpSpPr>
        <a:xfrm>
          <a:off x="0" y="0"/>
          <a:ext cx="0" cy="0"/>
          <a:chOff x="0" y="0"/>
          <a:chExt cx="0" cy="0"/>
        </a:xfrm>
      </p:grpSpPr>
      <p:sp useBgFill="1">
        <p:nvSpPr>
          <p:cNvPr id="2088" name="Rectangle 2087">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39D72-FE5F-3994-7B85-BFC2022660DD}"/>
              </a:ext>
            </a:extLst>
          </p:cNvPr>
          <p:cNvSpPr>
            <a:spLocks noGrp="1"/>
          </p:cNvSpPr>
          <p:nvPr>
            <p:ph type="title"/>
          </p:nvPr>
        </p:nvSpPr>
        <p:spPr>
          <a:xfrm>
            <a:off x="612648" y="354542"/>
            <a:ext cx="6078181" cy="2074391"/>
          </a:xfrm>
        </p:spPr>
        <p:txBody>
          <a:bodyPr anchor="b">
            <a:normAutofit/>
          </a:bodyPr>
          <a:lstStyle/>
          <a:p>
            <a:r>
              <a:rPr lang="en-US" sz="2400">
                <a:latin typeface="Lora"/>
              </a:rPr>
              <a:t>What's new in TBI Rehabilitation 2026?</a:t>
            </a:r>
            <a:endParaRPr lang="en-US"/>
          </a:p>
        </p:txBody>
      </p:sp>
      <p:sp>
        <p:nvSpPr>
          <p:cNvPr id="2090"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20D4A5-A6B0-68D3-E52E-1E4CA15B5A1D}"/>
              </a:ext>
            </a:extLst>
          </p:cNvPr>
          <p:cNvSpPr>
            <a:spLocks noGrp="1"/>
          </p:cNvSpPr>
          <p:nvPr>
            <p:ph idx="1"/>
          </p:nvPr>
        </p:nvSpPr>
        <p:spPr>
          <a:xfrm>
            <a:off x="612648" y="2908005"/>
            <a:ext cx="5295015" cy="3268957"/>
          </a:xfrm>
        </p:spPr>
        <p:txBody>
          <a:bodyPr vert="horz" lIns="91440" tIns="45720" rIns="91440" bIns="45720" rtlCol="0" anchor="t">
            <a:normAutofit fontScale="92500" lnSpcReduction="10000"/>
          </a:bodyPr>
          <a:lstStyle/>
          <a:p>
            <a:pPr marL="0" indent="0">
              <a:buNone/>
            </a:pPr>
            <a:r>
              <a:rPr lang="en-US" sz="1600" b="1">
                <a:highlight>
                  <a:srgbClr val="FFFFFF"/>
                </a:highlight>
                <a:latin typeface="Lora"/>
              </a:rPr>
              <a:t>Robotics:</a:t>
            </a:r>
          </a:p>
          <a:p>
            <a:pPr marL="0" indent="0">
              <a:buNone/>
            </a:pPr>
            <a:r>
              <a:rPr lang="en-US" sz="1600" b="1">
                <a:highlight>
                  <a:srgbClr val="FFFFFF"/>
                </a:highlight>
                <a:latin typeface="Lora"/>
              </a:rPr>
              <a:t>Robotic rehabilitation in TBI</a:t>
            </a:r>
            <a:r>
              <a:rPr lang="en-US" sz="1600">
                <a:highlight>
                  <a:srgbClr val="FFFFFF"/>
                </a:highlight>
                <a:latin typeface="Lora"/>
              </a:rPr>
              <a:t> encompasses technologies that provide </a:t>
            </a:r>
            <a:r>
              <a:rPr lang="en-US" sz="1600" b="1">
                <a:highlight>
                  <a:srgbClr val="FFFFFF"/>
                </a:highlight>
                <a:latin typeface="Lora"/>
              </a:rPr>
              <a:t>repetitive, high-intensity, task-specific training to improve motor function, gait, and cognition</a:t>
            </a:r>
            <a:r>
              <a:rPr lang="en-US" sz="1600">
                <a:highlight>
                  <a:srgbClr val="FFFFFF"/>
                </a:highlight>
                <a:latin typeface="Lora"/>
              </a:rPr>
              <a:t> through exoskeletons, end-effector devices, and humanoid robots. These systems facilitate neuroplastic changes by delivering consistent, measurable therapy that can reduce staffing requirements while maintaining or improving outcomes compared to conventional approaches.</a:t>
            </a:r>
          </a:p>
          <a:p>
            <a:pPr marL="0" indent="0">
              <a:buNone/>
            </a:pPr>
            <a:endParaRPr lang="en-US" sz="1400">
              <a:highlight>
                <a:srgbClr val="FFFFFF"/>
              </a:highlight>
              <a:latin typeface="Lora" pitchFamily="2" charset="0"/>
            </a:endParaRPr>
          </a:p>
          <a:p>
            <a:pPr marL="0" indent="0">
              <a:buNone/>
            </a:pPr>
            <a:r>
              <a:rPr lang="en-US" sz="1400">
                <a:latin typeface="Lora" pitchFamily="2" charset="0"/>
              </a:rPr>
              <a:t>Shen Y, Jiang L, Lai J, Hu J, Liang F, Zhang X, Ma F. A comprehensive review of rehabilitation approaches for traumatic brain injury: efficacy and outcomes. Front Neurol. 2025 Jun 13;16:1608645</a:t>
            </a:r>
          </a:p>
        </p:txBody>
      </p:sp>
      <p:pic>
        <p:nvPicPr>
          <p:cNvPr id="2052" name="Picture 4" descr="Exoskeleton Suit for the Disabled: Who Qualifies?">
            <a:extLst>
              <a:ext uri="{FF2B5EF4-FFF2-40B4-BE49-F238E27FC236}">
                <a16:creationId xmlns:a16="http://schemas.microsoft.com/office/drawing/2014/main" id="{B7E2B86B-E0FE-A273-6D67-C419A1736C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86937" y="362384"/>
            <a:ext cx="1622524" cy="2884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Armeo Arm Therapy">
            <a:extLst>
              <a:ext uri="{FF2B5EF4-FFF2-40B4-BE49-F238E27FC236}">
                <a16:creationId xmlns:a16="http://schemas.microsoft.com/office/drawing/2014/main" id="{EA2C4B4A-F220-0B44-33F9-59A9CD2C53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24328" y="935674"/>
            <a:ext cx="2603605" cy="17379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komat® - Hocoma">
            <a:extLst>
              <a:ext uri="{FF2B5EF4-FFF2-40B4-BE49-F238E27FC236}">
                <a16:creationId xmlns:a16="http://schemas.microsoft.com/office/drawing/2014/main" id="{020ED4D9-149B-CDD9-5789-D50FE8700B6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38855" y="3426258"/>
            <a:ext cx="4546619" cy="275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895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83101A4ED172429F1F3E1DBD3C5121" ma:contentTypeVersion="11" ma:contentTypeDescription="Create a new document." ma:contentTypeScope="" ma:versionID="f09ac07d6e8f1cbf1395bb8fa25f80c4">
  <xsd:schema xmlns:xsd="http://www.w3.org/2001/XMLSchema" xmlns:xs="http://www.w3.org/2001/XMLSchema" xmlns:p="http://schemas.microsoft.com/office/2006/metadata/properties" xmlns:ns2="94363655-2881-4468-8e92-031466d14f16" targetNamespace="http://schemas.microsoft.com/office/2006/metadata/properties" ma:root="true" ma:fieldsID="baeb44684b138df29448acaa2b682d81" ns2:_="">
    <xsd:import namespace="94363655-2881-4468-8e92-031466d14f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363655-2881-4468-8e92-031466d14f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e3544b0-4bcb-45b6-9399-7f54f893d78a"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363655-2881-4468-8e92-031466d14f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525FEA-56D5-4588-B96B-457CB7372EC0}"/>
</file>

<file path=customXml/itemProps2.xml><?xml version="1.0" encoding="utf-8"?>
<ds:datastoreItem xmlns:ds="http://schemas.openxmlformats.org/officeDocument/2006/customXml" ds:itemID="{865B8E3E-BE52-42ED-B160-0FC8FF29B5E6}"/>
</file>

<file path=customXml/itemProps3.xml><?xml version="1.0" encoding="utf-8"?>
<ds:datastoreItem xmlns:ds="http://schemas.openxmlformats.org/officeDocument/2006/customXml" ds:itemID="{F2B640E8-6D95-4C6B-ACF7-DCDF0C8941A7}"/>
</file>

<file path=docProps/app.xml><?xml version="1.0" encoding="utf-8"?>
<Properties xmlns="http://schemas.openxmlformats.org/officeDocument/2006/extended-properties" xmlns:vt="http://schemas.openxmlformats.org/officeDocument/2006/docPropsVTypes">
  <TotalTime>4149</TotalTime>
  <Words>3371</Words>
  <Application>Microsoft Office PowerPoint</Application>
  <PresentationFormat>Widescreen</PresentationFormat>
  <Paragraphs>146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Display</vt:lpstr>
      <vt:lpstr>Arial</vt:lpstr>
      <vt:lpstr>Calibri</vt:lpstr>
      <vt:lpstr>Lora</vt:lpstr>
      <vt:lpstr>Office Theme</vt:lpstr>
      <vt:lpstr>What’s New in TBI Rehabilitation 2026? </vt:lpstr>
      <vt:lpstr>What’s New in TBI Rehabilitation 2026? </vt:lpstr>
      <vt:lpstr>What’s New in TBI Rehabilitation 2026?  </vt:lpstr>
      <vt:lpstr>What’s New in TBI Rehabilitation 2026? </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What's new in TBI Rehabilitation 2026?</vt:lpstr>
      <vt:lpstr>PowerPoint Presentation</vt:lpstr>
      <vt:lpstr>References</vt:lpstr>
      <vt:lpstr>References</vt:lpstr>
    </vt:vector>
  </TitlesOfParts>
  <Company>The University of Kansas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Steinle</dc:creator>
  <cp:lastModifiedBy>Brad Steinle</cp:lastModifiedBy>
  <cp:revision>116</cp:revision>
  <dcterms:created xsi:type="dcterms:W3CDTF">2026-03-31T19:59:27Z</dcterms:created>
  <dcterms:modified xsi:type="dcterms:W3CDTF">2026-04-10T13:27:57Z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0x010100BB83101A4ED172429F1F3E1DBD3C5121</vt:lpwstr>
  </property>
  <property fmtid="{D5CDD505-2E9C-101B-9397-08002B2CF9AE}" pid="3" name="MediaServiceImageTags">
    <vt:lpwstr/>
  </property>
</Properties>
</file>