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3.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4.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6.xml" ContentType="application/vnd.openxmlformats-officedocument.theme+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7.xml" ContentType="application/vnd.openxmlformats-officedocument.theme+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8.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9.xml" ContentType="application/vnd.openxmlformats-officedocument.theme+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10.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11.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12.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13.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14.xml" ContentType="application/vnd.openxmlformats-officedocument.theme+xml"/>
  <Override PartName="/ppt/slideLayouts/slideLayout62.xml" ContentType="application/vnd.openxmlformats-officedocument.presentationml.slideLayout+xml"/>
  <Override PartName="/ppt/theme/theme15.xml" ContentType="application/vnd.openxmlformats-officedocument.theme+xml"/>
  <Override PartName="/ppt/theme/theme1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omments/modernComment_1DD_4604B4AA.xml" ContentType="application/vnd.ms-powerpoint.comments+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8" r:id="rId5"/>
    <p:sldMasterId id="2147483671" r:id="rId6"/>
    <p:sldMasterId id="2147483779" r:id="rId7"/>
    <p:sldMasterId id="2147483662" r:id="rId8"/>
    <p:sldMasterId id="2147483741" r:id="rId9"/>
    <p:sldMasterId id="2147483744" r:id="rId10"/>
    <p:sldMasterId id="2147483769" r:id="rId11"/>
    <p:sldMasterId id="2147483738" r:id="rId12"/>
    <p:sldMasterId id="2147483747" r:id="rId13"/>
    <p:sldMasterId id="2147483750" r:id="rId14"/>
    <p:sldMasterId id="2147483664" r:id="rId15"/>
    <p:sldMasterId id="2147483753" r:id="rId16"/>
    <p:sldMasterId id="2147483756" r:id="rId17"/>
    <p:sldMasterId id="2147483706" r:id="rId18"/>
  </p:sldMasterIdLst>
  <p:notesMasterIdLst>
    <p:notesMasterId r:id="rId65"/>
  </p:notesMasterIdLst>
  <p:sldIdLst>
    <p:sldId id="256" r:id="rId19"/>
    <p:sldId id="300" r:id="rId20"/>
    <p:sldId id="475" r:id="rId21"/>
    <p:sldId id="455" r:id="rId22"/>
    <p:sldId id="445" r:id="rId23"/>
    <p:sldId id="474" r:id="rId24"/>
    <p:sldId id="476" r:id="rId25"/>
    <p:sldId id="478" r:id="rId26"/>
    <p:sldId id="479" r:id="rId27"/>
    <p:sldId id="480" r:id="rId28"/>
    <p:sldId id="477" r:id="rId29"/>
    <p:sldId id="481" r:id="rId30"/>
    <p:sldId id="482" r:id="rId31"/>
    <p:sldId id="504" r:id="rId32"/>
    <p:sldId id="497" r:id="rId33"/>
    <p:sldId id="498" r:id="rId34"/>
    <p:sldId id="500" r:id="rId35"/>
    <p:sldId id="501" r:id="rId36"/>
    <p:sldId id="502" r:id="rId37"/>
    <p:sldId id="503" r:id="rId38"/>
    <p:sldId id="505" r:id="rId39"/>
    <p:sldId id="506" r:id="rId40"/>
    <p:sldId id="507" r:id="rId41"/>
    <p:sldId id="508" r:id="rId42"/>
    <p:sldId id="499" r:id="rId43"/>
    <p:sldId id="510" r:id="rId44"/>
    <p:sldId id="511" r:id="rId45"/>
    <p:sldId id="484" r:id="rId46"/>
    <p:sldId id="485" r:id="rId47"/>
    <p:sldId id="486" r:id="rId48"/>
    <p:sldId id="493" r:id="rId49"/>
    <p:sldId id="462" r:id="rId50"/>
    <p:sldId id="463" r:id="rId51"/>
    <p:sldId id="487" r:id="rId52"/>
    <p:sldId id="488" r:id="rId53"/>
    <p:sldId id="489" r:id="rId54"/>
    <p:sldId id="490" r:id="rId55"/>
    <p:sldId id="464" r:id="rId56"/>
    <p:sldId id="491" r:id="rId57"/>
    <p:sldId id="495" r:id="rId58"/>
    <p:sldId id="494" r:id="rId59"/>
    <p:sldId id="274" r:id="rId60"/>
    <p:sldId id="496" r:id="rId61"/>
    <p:sldId id="515" r:id="rId62"/>
    <p:sldId id="456" r:id="rId63"/>
    <p:sldId id="276" r:id="rId64"/>
  </p:sldIdLst>
  <p:sldSz cx="12192000" cy="6858000"/>
  <p:notesSz cx="6934200" cy="9220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authors.xml><?xml version="1.0" encoding="utf-8"?>
<p188:authorLst xmlns:a="http://schemas.openxmlformats.org/drawingml/2006/main" xmlns:r="http://schemas.openxmlformats.org/officeDocument/2006/relationships" xmlns:p188="http://schemas.microsoft.com/office/powerpoint/2018/8/main">
  <p188:author id="{5ADA9571-A757-CE0F-ED28-A3D6B6CD656C}" name="Carroll, Quincey, OT" initials="CQ" userId="S::qcarroll@cmh.edu::75fb5222-b88b-4076-b395-afabed56313b" providerId="AD"/>
  <p188:author id="{688BFBAA-2757-B24A-8B23-AE3356E11C67}" name="Pierce, Elizabeth, A PT" initials="PP" userId="S::eapierce@cmh.edu::5a193ea3-e36e-4923-8c78-9f1c7293e45d"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CB9"/>
    <a:srgbClr val="005EB8"/>
    <a:srgbClr val="59585C"/>
    <a:srgbClr val="53565A"/>
    <a:srgbClr val="A0DAF2"/>
    <a:srgbClr val="77777A"/>
    <a:srgbClr val="0063A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F3128C5-754A-46AF-A5C7-F4DAFA3101FA}" v="1" dt="2026-04-08T21:14:44.520"/>
    <p1510:client id="{4E8E03DB-DA06-AE3D-1175-46189ED4C2B4}" v="670" dt="2026-04-09T21:57:35.005"/>
    <p1510:client id="{641946BD-65A7-CD30-0FDF-358B2E67705B}" v="744" dt="2026-04-09T20:20:59.451"/>
    <p1510:client id="{6C697E26-9949-1306-717A-A88DA7506641}" v="479" dt="2026-04-08T17:26:29.101"/>
    <p1510:client id="{97414B2B-93BA-4BC0-960F-898566E306ED}" v="1" dt="2026-04-09T14:41:58.212"/>
    <p1510:client id="{A20944CB-FC82-8C04-5B93-D3E49107EE6D}" v="39" dt="2026-04-09T14:57:05.933"/>
    <p1510:client id="{C89CED8C-7962-4A41-BE65-E34B06C60085}" v="2" dt="2026-04-08T13:52:19.348"/>
    <p1510:client id="{D9FFE4BD-FFF7-A571-6E07-189AE32D1849}" v="2950" dt="2026-04-09T01:00:05.28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8.xml"/><Relationship Id="rId21" Type="http://schemas.openxmlformats.org/officeDocument/2006/relationships/slide" Target="slides/slide3.xml"/><Relationship Id="rId42" Type="http://schemas.openxmlformats.org/officeDocument/2006/relationships/slide" Target="slides/slide24.xml"/><Relationship Id="rId47" Type="http://schemas.openxmlformats.org/officeDocument/2006/relationships/slide" Target="slides/slide29.xml"/><Relationship Id="rId63" Type="http://schemas.openxmlformats.org/officeDocument/2006/relationships/slide" Target="slides/slide45.xml"/><Relationship Id="rId68" Type="http://schemas.openxmlformats.org/officeDocument/2006/relationships/theme" Target="theme/theme1.xml"/><Relationship Id="rId7" Type="http://schemas.openxmlformats.org/officeDocument/2006/relationships/slideMaster" Target="slideMasters/slideMaster4.xml"/><Relationship Id="rId71" Type="http://schemas.microsoft.com/office/2018/10/relationships/authors" Target="authors.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1.xml"/><Relationship Id="rId11" Type="http://schemas.openxmlformats.org/officeDocument/2006/relationships/slideMaster" Target="slideMasters/slideMaster8.xml"/><Relationship Id="rId24" Type="http://schemas.openxmlformats.org/officeDocument/2006/relationships/slide" Target="slides/slide6.xml"/><Relationship Id="rId32" Type="http://schemas.openxmlformats.org/officeDocument/2006/relationships/slide" Target="slides/slide14.xml"/><Relationship Id="rId37" Type="http://schemas.openxmlformats.org/officeDocument/2006/relationships/slide" Target="slides/slide19.xml"/><Relationship Id="rId40" Type="http://schemas.openxmlformats.org/officeDocument/2006/relationships/slide" Target="slides/slide22.xml"/><Relationship Id="rId45" Type="http://schemas.openxmlformats.org/officeDocument/2006/relationships/slide" Target="slides/slide27.xml"/><Relationship Id="rId53" Type="http://schemas.openxmlformats.org/officeDocument/2006/relationships/slide" Target="slides/slide35.xml"/><Relationship Id="rId58" Type="http://schemas.openxmlformats.org/officeDocument/2006/relationships/slide" Target="slides/slide40.xml"/><Relationship Id="rId66"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slide" Target="slides/slide43.xml"/><Relationship Id="rId19" Type="http://schemas.openxmlformats.org/officeDocument/2006/relationships/slide" Target="slides/slide1.xml"/><Relationship Id="rId14" Type="http://schemas.openxmlformats.org/officeDocument/2006/relationships/slideMaster" Target="slideMasters/slideMaster11.xml"/><Relationship Id="rId22" Type="http://schemas.openxmlformats.org/officeDocument/2006/relationships/slide" Target="slides/slide4.xml"/><Relationship Id="rId27" Type="http://schemas.openxmlformats.org/officeDocument/2006/relationships/slide" Target="slides/slide9.xml"/><Relationship Id="rId30" Type="http://schemas.openxmlformats.org/officeDocument/2006/relationships/slide" Target="slides/slide12.xml"/><Relationship Id="rId35" Type="http://schemas.openxmlformats.org/officeDocument/2006/relationships/slide" Target="slides/slide17.xml"/><Relationship Id="rId43" Type="http://schemas.openxmlformats.org/officeDocument/2006/relationships/slide" Target="slides/slide25.xml"/><Relationship Id="rId48" Type="http://schemas.openxmlformats.org/officeDocument/2006/relationships/slide" Target="slides/slide30.xml"/><Relationship Id="rId56" Type="http://schemas.openxmlformats.org/officeDocument/2006/relationships/slide" Target="slides/slide38.xml"/><Relationship Id="rId64" Type="http://schemas.openxmlformats.org/officeDocument/2006/relationships/slide" Target="slides/slide46.xml"/><Relationship Id="rId69" Type="http://schemas.openxmlformats.org/officeDocument/2006/relationships/tableStyles" Target="tableStyles.xml"/><Relationship Id="rId8" Type="http://schemas.openxmlformats.org/officeDocument/2006/relationships/slideMaster" Target="slideMasters/slideMaster5.xml"/><Relationship Id="rId51" Type="http://schemas.openxmlformats.org/officeDocument/2006/relationships/slide" Target="slides/slide33.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Master" Target="slideMasters/slideMaster14.xml"/><Relationship Id="rId25" Type="http://schemas.openxmlformats.org/officeDocument/2006/relationships/slide" Target="slides/slide7.xml"/><Relationship Id="rId33" Type="http://schemas.openxmlformats.org/officeDocument/2006/relationships/slide" Target="slides/slide15.xml"/><Relationship Id="rId38" Type="http://schemas.openxmlformats.org/officeDocument/2006/relationships/slide" Target="slides/slide20.xml"/><Relationship Id="rId46" Type="http://schemas.openxmlformats.org/officeDocument/2006/relationships/slide" Target="slides/slide28.xml"/><Relationship Id="rId59" Type="http://schemas.openxmlformats.org/officeDocument/2006/relationships/slide" Target="slides/slide41.xml"/><Relationship Id="rId67" Type="http://schemas.openxmlformats.org/officeDocument/2006/relationships/viewProps" Target="viewProps.xml"/><Relationship Id="rId20" Type="http://schemas.openxmlformats.org/officeDocument/2006/relationships/slide" Target="slides/slide2.xml"/><Relationship Id="rId41" Type="http://schemas.openxmlformats.org/officeDocument/2006/relationships/slide" Target="slides/slide23.xml"/><Relationship Id="rId54" Type="http://schemas.openxmlformats.org/officeDocument/2006/relationships/slide" Target="slides/slide36.xml"/><Relationship Id="rId62" Type="http://schemas.openxmlformats.org/officeDocument/2006/relationships/slide" Target="slides/slide44.xml"/><Relationship Id="rId70"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5.xml"/><Relationship Id="rId28" Type="http://schemas.openxmlformats.org/officeDocument/2006/relationships/slide" Target="slides/slide10.xml"/><Relationship Id="rId36" Type="http://schemas.openxmlformats.org/officeDocument/2006/relationships/slide" Target="slides/slide18.xml"/><Relationship Id="rId49" Type="http://schemas.openxmlformats.org/officeDocument/2006/relationships/slide" Target="slides/slide31.xml"/><Relationship Id="rId57" Type="http://schemas.openxmlformats.org/officeDocument/2006/relationships/slide" Target="slides/slide39.xml"/><Relationship Id="rId10" Type="http://schemas.openxmlformats.org/officeDocument/2006/relationships/slideMaster" Target="slideMasters/slideMaster7.xml"/><Relationship Id="rId31" Type="http://schemas.openxmlformats.org/officeDocument/2006/relationships/slide" Target="slides/slide13.xml"/><Relationship Id="rId44" Type="http://schemas.openxmlformats.org/officeDocument/2006/relationships/slide" Target="slides/slide26.xml"/><Relationship Id="rId52" Type="http://schemas.openxmlformats.org/officeDocument/2006/relationships/slide" Target="slides/slide34.xml"/><Relationship Id="rId60" Type="http://schemas.openxmlformats.org/officeDocument/2006/relationships/slide" Target="slides/slide42.xml"/><Relationship Id="rId65"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Master" Target="slideMasters/slideMaster10.xml"/><Relationship Id="rId18" Type="http://schemas.openxmlformats.org/officeDocument/2006/relationships/slideMaster" Target="slideMasters/slideMaster15.xml"/><Relationship Id="rId39" Type="http://schemas.openxmlformats.org/officeDocument/2006/relationships/slide" Target="slides/slide21.xml"/><Relationship Id="rId34" Type="http://schemas.openxmlformats.org/officeDocument/2006/relationships/slide" Target="slides/slide16.xml"/><Relationship Id="rId50" Type="http://schemas.openxmlformats.org/officeDocument/2006/relationships/slide" Target="slides/slide32.xml"/><Relationship Id="rId55" Type="http://schemas.openxmlformats.org/officeDocument/2006/relationships/slide" Target="slides/slide37.xml"/></Relationships>
</file>

<file path=ppt/comments/modernComment_1DD_4604B4AA.xml><?xml version="1.0" encoding="utf-8"?>
<p188:cmLst xmlns:a="http://schemas.openxmlformats.org/drawingml/2006/main" xmlns:r="http://schemas.openxmlformats.org/officeDocument/2006/relationships" xmlns:p188="http://schemas.microsoft.com/office/powerpoint/2018/8/main">
  <p188:cm id="{99BF6D28-27CB-4BF7-8E57-1A83C42FCD91}" authorId="{688BFBAA-2757-B24A-8B23-AE3356E11C67}" created="2026-04-08T23:05:43.672">
    <pc:sldMkLst xmlns:pc="http://schemas.microsoft.com/office/powerpoint/2013/main/command">
      <pc:docMk/>
      <pc:sldMk cId="1174713514" sldId="477"/>
    </pc:sldMkLst>
    <p188:replyLst>
      <p188:reply id="{9AD58EEA-5C74-475D-B904-1CBA742B7850}" authorId="{5ADA9571-A757-CE0F-ED28-A3D6B6CD656C}" created="2026-04-09T14:41:58.212">
        <p188:txBody>
          <a:bodyPr/>
          <a:lstStyle/>
          <a:p>
            <a:r>
              <a:rPr lang="en-US"/>
              <a:t>It is a tool we use a lot so I think it is relevant, just like talking about a robotic or dynavision or something so I think it would be fine. You could ask Blaufuss if you are concerned about it but I think its fine.</a:t>
            </a:r>
          </a:p>
        </p188:txBody>
      </p188:reply>
    </p188:replyLst>
    <p188:txBody>
      <a:bodyPr/>
      <a:lstStyle/>
      <a:p>
        <a:r>
          <a:rPr lang="en-US"/>
          <a:t>Do you think it's ok to specifically talk about BlazePods as a tool? Will it seem like an endorsement...?</a:t>
        </a:r>
      </a:p>
    </p188:txBody>
  </p188:cm>
</p188:cmLst>
</file>

<file path=ppt/notesMasters/_rels/notesMaster1.xml.rels><?xml version="1.0" encoding="UTF-8" standalone="yes"?>
<Relationships xmlns="http://schemas.openxmlformats.org/package/2006/relationships"><Relationship Id="rId1" Type="http://schemas.openxmlformats.org/officeDocument/2006/relationships/theme" Target="../theme/theme1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4820" cy="462611"/>
          </a:xfrm>
          <a:prstGeom prst="rect">
            <a:avLst/>
          </a:prstGeom>
        </p:spPr>
        <p:txBody>
          <a:bodyPr vert="horz" lIns="92309" tIns="46154" rIns="92309" bIns="46154" rtlCol="0"/>
          <a:lstStyle>
            <a:lvl1pPr algn="l">
              <a:defRPr sz="1200"/>
            </a:lvl1pPr>
          </a:lstStyle>
          <a:p>
            <a:endParaRPr lang="en-US"/>
          </a:p>
        </p:txBody>
      </p:sp>
      <p:sp>
        <p:nvSpPr>
          <p:cNvPr id="3" name="Date Placeholder 2"/>
          <p:cNvSpPr>
            <a:spLocks noGrp="1"/>
          </p:cNvSpPr>
          <p:nvPr>
            <p:ph type="dt" idx="1"/>
          </p:nvPr>
        </p:nvSpPr>
        <p:spPr>
          <a:xfrm>
            <a:off x="3927775" y="0"/>
            <a:ext cx="3004820" cy="462611"/>
          </a:xfrm>
          <a:prstGeom prst="rect">
            <a:avLst/>
          </a:prstGeom>
        </p:spPr>
        <p:txBody>
          <a:bodyPr vert="horz" lIns="92309" tIns="46154" rIns="92309" bIns="46154" rtlCol="0"/>
          <a:lstStyle>
            <a:lvl1pPr algn="r">
              <a:defRPr sz="1200"/>
            </a:lvl1pPr>
          </a:lstStyle>
          <a:p>
            <a:fld id="{1828E318-BCD2-4CDD-8849-4E2BAC8390BD}" type="datetimeFigureOut">
              <a:rPr lang="en-US" smtClean="0"/>
              <a:t>4/9/2026</a:t>
            </a:fld>
            <a:endParaRPr lang="en-US"/>
          </a:p>
        </p:txBody>
      </p:sp>
      <p:sp>
        <p:nvSpPr>
          <p:cNvPr id="4" name="Slide Image Placeholder 3"/>
          <p:cNvSpPr>
            <a:spLocks noGrp="1" noRot="1" noChangeAspect="1"/>
          </p:cNvSpPr>
          <p:nvPr>
            <p:ph type="sldImg" idx="2"/>
          </p:nvPr>
        </p:nvSpPr>
        <p:spPr>
          <a:xfrm>
            <a:off x="701675" y="1152525"/>
            <a:ext cx="5530850" cy="3111500"/>
          </a:xfrm>
          <a:prstGeom prst="rect">
            <a:avLst/>
          </a:prstGeom>
          <a:noFill/>
          <a:ln w="12700">
            <a:solidFill>
              <a:prstClr val="black"/>
            </a:solidFill>
          </a:ln>
        </p:spPr>
        <p:txBody>
          <a:bodyPr vert="horz" lIns="92309" tIns="46154" rIns="92309" bIns="46154" rtlCol="0" anchor="ctr"/>
          <a:lstStyle/>
          <a:p>
            <a:endParaRPr lang="en-US"/>
          </a:p>
        </p:txBody>
      </p:sp>
      <p:sp>
        <p:nvSpPr>
          <p:cNvPr id="5" name="Notes Placeholder 4"/>
          <p:cNvSpPr>
            <a:spLocks noGrp="1"/>
          </p:cNvSpPr>
          <p:nvPr>
            <p:ph type="body" sz="quarter" idx="3"/>
          </p:nvPr>
        </p:nvSpPr>
        <p:spPr>
          <a:xfrm>
            <a:off x="693420" y="4437221"/>
            <a:ext cx="5547360" cy="3630454"/>
          </a:xfrm>
          <a:prstGeom prst="rect">
            <a:avLst/>
          </a:prstGeom>
        </p:spPr>
        <p:txBody>
          <a:bodyPr vert="horz" lIns="92309" tIns="46154" rIns="92309" bIns="46154"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57590"/>
            <a:ext cx="3004820" cy="462610"/>
          </a:xfrm>
          <a:prstGeom prst="rect">
            <a:avLst/>
          </a:prstGeom>
        </p:spPr>
        <p:txBody>
          <a:bodyPr vert="horz" lIns="92309" tIns="46154" rIns="92309" bIns="46154" rtlCol="0" anchor="b"/>
          <a:lstStyle>
            <a:lvl1pPr algn="l">
              <a:defRPr sz="1200"/>
            </a:lvl1pPr>
          </a:lstStyle>
          <a:p>
            <a:endParaRPr lang="en-US"/>
          </a:p>
        </p:txBody>
      </p:sp>
      <p:sp>
        <p:nvSpPr>
          <p:cNvPr id="7" name="Slide Number Placeholder 6"/>
          <p:cNvSpPr>
            <a:spLocks noGrp="1"/>
          </p:cNvSpPr>
          <p:nvPr>
            <p:ph type="sldNum" sz="quarter" idx="5"/>
          </p:nvPr>
        </p:nvSpPr>
        <p:spPr>
          <a:xfrm>
            <a:off x="3927775" y="8757590"/>
            <a:ext cx="3004820" cy="462610"/>
          </a:xfrm>
          <a:prstGeom prst="rect">
            <a:avLst/>
          </a:prstGeom>
        </p:spPr>
        <p:txBody>
          <a:bodyPr vert="horz" lIns="92309" tIns="46154" rIns="92309" bIns="46154" rtlCol="0" anchor="b"/>
          <a:lstStyle>
            <a:lvl1pPr algn="r">
              <a:defRPr sz="1200"/>
            </a:lvl1pPr>
          </a:lstStyle>
          <a:p>
            <a:fld id="{1FB1AC98-E081-40BA-B605-F7D71F2322DB}" type="slidenum">
              <a:rPr lang="en-US" smtClean="0"/>
              <a:t>‹#›</a:t>
            </a:fld>
            <a:endParaRPr lang="en-US"/>
          </a:p>
        </p:txBody>
      </p:sp>
    </p:spTree>
    <p:extLst>
      <p:ext uri="{BB962C8B-B14F-4D97-AF65-F5344CB8AC3E}">
        <p14:creationId xmlns:p14="http://schemas.microsoft.com/office/powerpoint/2010/main" val="6823495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Introduce ourselves then EP can introduce the presentation</a:t>
            </a:r>
            <a:endParaRPr lang="en-US"/>
          </a:p>
        </p:txBody>
      </p:sp>
      <p:sp>
        <p:nvSpPr>
          <p:cNvPr id="4" name="Slide Number Placeholder 3"/>
          <p:cNvSpPr>
            <a:spLocks noGrp="1"/>
          </p:cNvSpPr>
          <p:nvPr>
            <p:ph type="sldNum" sz="quarter" idx="10"/>
          </p:nvPr>
        </p:nvSpPr>
        <p:spPr/>
        <p:txBody>
          <a:bodyPr/>
          <a:lstStyle/>
          <a:p>
            <a:fld id="{1FB1AC98-E081-40BA-B605-F7D71F2322DB}" type="slidenum">
              <a:rPr lang="en-US" smtClean="0"/>
              <a:t>1</a:t>
            </a:fld>
            <a:endParaRPr lang="en-US"/>
          </a:p>
        </p:txBody>
      </p:sp>
    </p:spTree>
    <p:extLst>
      <p:ext uri="{BB962C8B-B14F-4D97-AF65-F5344CB8AC3E}">
        <p14:creationId xmlns:p14="http://schemas.microsoft.com/office/powerpoint/2010/main" val="26422565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Blaze Pods: Targets (working on gait training); balance; distraction during positioning</a:t>
            </a:r>
          </a:p>
          <a:p>
            <a:endParaRPr lang="en-US">
              <a:ea typeface="Calibri"/>
              <a:cs typeface="Calibri"/>
            </a:endParaRPr>
          </a:p>
          <a:p>
            <a:r>
              <a:rPr lang="en-US">
                <a:ea typeface="Calibri"/>
                <a:cs typeface="Calibri"/>
              </a:rPr>
              <a:t>Also visual processing speed, visuomotor coordination</a:t>
            </a:r>
          </a:p>
        </p:txBody>
      </p:sp>
      <p:sp>
        <p:nvSpPr>
          <p:cNvPr id="4" name="Slide Number Placeholder 3"/>
          <p:cNvSpPr>
            <a:spLocks noGrp="1"/>
          </p:cNvSpPr>
          <p:nvPr>
            <p:ph type="sldNum" sz="quarter" idx="5"/>
          </p:nvPr>
        </p:nvSpPr>
        <p:spPr/>
        <p:txBody>
          <a:bodyPr/>
          <a:lstStyle/>
          <a:p>
            <a:fld id="{1FB1AC98-E081-40BA-B605-F7D71F2322DB}" type="slidenum">
              <a:rPr lang="en-US" smtClean="0"/>
              <a:t>11</a:t>
            </a:fld>
            <a:endParaRPr lang="en-US"/>
          </a:p>
        </p:txBody>
      </p:sp>
    </p:spTree>
    <p:extLst>
      <p:ext uri="{BB962C8B-B14F-4D97-AF65-F5344CB8AC3E}">
        <p14:creationId xmlns:p14="http://schemas.microsoft.com/office/powerpoint/2010/main" val="12569258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a:ea typeface="Calibri"/>
                <a:cs typeface="Calibri"/>
              </a:rPr>
              <a:t>Our music and art therapists are great at working with us to use their interventions to complement our interventions</a:t>
            </a:r>
          </a:p>
          <a:p>
            <a:pPr marL="171450" indent="-171450">
              <a:buFont typeface="Calibri"/>
              <a:buChar char="-"/>
            </a:pPr>
            <a:r>
              <a:rPr lang="en-US">
                <a:ea typeface="Calibri"/>
                <a:cs typeface="Calibri"/>
              </a:rPr>
              <a:t>Music therapy: for PT they have musical stepping stones for gait training; playing an instrument while maintaining a position; kicking a drum, </a:t>
            </a:r>
            <a:r>
              <a:rPr lang="en-US" err="1">
                <a:ea typeface="Calibri"/>
                <a:cs typeface="Calibri"/>
              </a:rPr>
              <a:t>etc</a:t>
            </a:r>
            <a:endParaRPr lang="en-US">
              <a:ea typeface="Calibri"/>
              <a:cs typeface="Calibri"/>
            </a:endParaRPr>
          </a:p>
          <a:p>
            <a:pPr marL="171450" indent="-171450">
              <a:buFont typeface="Calibri"/>
              <a:buChar char="-"/>
            </a:pPr>
            <a:r>
              <a:rPr lang="en-US">
                <a:ea typeface="Calibri"/>
                <a:cs typeface="Calibri"/>
              </a:rPr>
              <a:t>Art therapy: for PT working on balance, crossing midline, positioning distraction</a:t>
            </a:r>
          </a:p>
          <a:p>
            <a:pPr marL="171450" indent="-171450">
              <a:buFont typeface="Calibri"/>
              <a:buChar char="-"/>
            </a:pPr>
            <a:r>
              <a:rPr lang="en-US">
                <a:ea typeface="Calibri"/>
                <a:cs typeface="Calibri"/>
              </a:rPr>
              <a:t>OT: fine motor, grip strength, vision with field cuts or diplopia</a:t>
            </a:r>
          </a:p>
        </p:txBody>
      </p:sp>
      <p:sp>
        <p:nvSpPr>
          <p:cNvPr id="4" name="Slide Number Placeholder 3"/>
          <p:cNvSpPr>
            <a:spLocks noGrp="1"/>
          </p:cNvSpPr>
          <p:nvPr>
            <p:ph type="sldNum" sz="quarter" idx="5"/>
          </p:nvPr>
        </p:nvSpPr>
        <p:spPr/>
        <p:txBody>
          <a:bodyPr/>
          <a:lstStyle/>
          <a:p>
            <a:fld id="{1FB1AC98-E081-40BA-B605-F7D71F2322DB}" type="slidenum">
              <a:rPr lang="en-US" smtClean="0"/>
              <a:t>12</a:t>
            </a:fld>
            <a:endParaRPr lang="en-US"/>
          </a:p>
        </p:txBody>
      </p:sp>
    </p:spTree>
    <p:extLst>
      <p:ext uri="{BB962C8B-B14F-4D97-AF65-F5344CB8AC3E}">
        <p14:creationId xmlns:p14="http://schemas.microsoft.com/office/powerpoint/2010/main" val="16575398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We have a great team of facility dogs!</a:t>
            </a:r>
          </a:p>
          <a:p>
            <a:pPr marL="171450" indent="-171450">
              <a:buFont typeface="Calibri"/>
              <a:buChar char="-"/>
            </a:pPr>
            <a:r>
              <a:rPr lang="en-US">
                <a:ea typeface="Calibri"/>
                <a:cs typeface="Calibri"/>
              </a:rPr>
              <a:t>For PT: taking them on a walk, positioning tolerance while engaging with dogs, break time between activities</a:t>
            </a:r>
          </a:p>
          <a:p>
            <a:pPr marL="171450" indent="-171450">
              <a:buFont typeface="Calibri"/>
              <a:buChar char="-"/>
            </a:pPr>
            <a:r>
              <a:rPr lang="en-US">
                <a:ea typeface="Calibri"/>
                <a:cs typeface="Calibri"/>
              </a:rPr>
              <a:t>OT: brushing, throwing a ball, giving treats, positioning for crossing midline or alternating reaching. </a:t>
            </a:r>
            <a:r>
              <a:rPr lang="en-US" err="1">
                <a:ea typeface="Calibri"/>
                <a:cs typeface="Calibri"/>
              </a:rPr>
              <a:t>WBing</a:t>
            </a:r>
            <a:r>
              <a:rPr lang="en-US">
                <a:ea typeface="Calibri"/>
                <a:cs typeface="Calibri"/>
              </a:rPr>
              <a:t> through elbows and reaching</a:t>
            </a:r>
          </a:p>
          <a:p>
            <a:pPr marL="171450" indent="-171450">
              <a:buFont typeface="Calibri"/>
              <a:buChar char="-"/>
            </a:pPr>
            <a:endParaRPr lang="en-US">
              <a:ea typeface="Calibri"/>
              <a:cs typeface="Calibri"/>
            </a:endParaRPr>
          </a:p>
          <a:p>
            <a:pPr marL="171450" indent="-171450">
              <a:buFont typeface="Calibri"/>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1FB1AC98-E081-40BA-B605-F7D71F2322DB}" type="slidenum">
              <a:rPr lang="en-US" smtClean="0"/>
              <a:t>13</a:t>
            </a:fld>
            <a:endParaRPr lang="en-US"/>
          </a:p>
        </p:txBody>
      </p:sp>
    </p:spTree>
    <p:extLst>
      <p:ext uri="{BB962C8B-B14F-4D97-AF65-F5344CB8AC3E}">
        <p14:creationId xmlns:p14="http://schemas.microsoft.com/office/powerpoint/2010/main" val="173703389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**EP could also talk about DN to her </a:t>
            </a:r>
            <a:r>
              <a:rPr lang="en-US" err="1">
                <a:ea typeface="Calibri"/>
                <a:cs typeface="Calibri"/>
              </a:rPr>
              <a:t>gastroc</a:t>
            </a:r>
            <a:r>
              <a:rPr lang="en-US">
                <a:ea typeface="Calibri"/>
                <a:cs typeface="Calibri"/>
              </a:rPr>
              <a:t>/soleus as additional info but not in depth since it wasn't me, it was David! But only if you think it's helpful </a:t>
            </a:r>
          </a:p>
        </p:txBody>
      </p:sp>
      <p:sp>
        <p:nvSpPr>
          <p:cNvPr id="4" name="Slide Number Placeholder 3"/>
          <p:cNvSpPr>
            <a:spLocks noGrp="1"/>
          </p:cNvSpPr>
          <p:nvPr>
            <p:ph type="sldNum" sz="quarter" idx="5"/>
          </p:nvPr>
        </p:nvSpPr>
        <p:spPr/>
        <p:txBody>
          <a:bodyPr/>
          <a:lstStyle/>
          <a:p>
            <a:fld id="{1FB1AC98-E081-40BA-B605-F7D71F2322DB}" type="slidenum">
              <a:rPr lang="en-US" smtClean="0"/>
              <a:t>26</a:t>
            </a:fld>
            <a:endParaRPr lang="en-US"/>
          </a:p>
        </p:txBody>
      </p:sp>
    </p:spTree>
    <p:extLst>
      <p:ext uri="{BB962C8B-B14F-4D97-AF65-F5344CB8AC3E}">
        <p14:creationId xmlns:p14="http://schemas.microsoft.com/office/powerpoint/2010/main" val="28624654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EP will introduce this section</a:t>
            </a:r>
          </a:p>
        </p:txBody>
      </p:sp>
      <p:sp>
        <p:nvSpPr>
          <p:cNvPr id="4" name="Slide Number Placeholder 3"/>
          <p:cNvSpPr>
            <a:spLocks noGrp="1"/>
          </p:cNvSpPr>
          <p:nvPr>
            <p:ph type="sldNum" sz="quarter" idx="5"/>
          </p:nvPr>
        </p:nvSpPr>
        <p:spPr/>
        <p:txBody>
          <a:bodyPr/>
          <a:lstStyle/>
          <a:p>
            <a:fld id="{1FB1AC98-E081-40BA-B605-F7D71F2322DB}" type="slidenum">
              <a:rPr lang="en-US" smtClean="0"/>
              <a:t>28</a:t>
            </a:fld>
            <a:endParaRPr lang="en-US"/>
          </a:p>
        </p:txBody>
      </p:sp>
    </p:spTree>
    <p:extLst>
      <p:ext uri="{BB962C8B-B14F-4D97-AF65-F5344CB8AC3E}">
        <p14:creationId xmlns:p14="http://schemas.microsoft.com/office/powerpoint/2010/main" val="334421704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(EP)</a:t>
            </a:r>
          </a:p>
          <a:p>
            <a:pPr marL="285750" indent="-285750">
              <a:buFont typeface="Calibri"/>
              <a:buChar char="-"/>
            </a:pPr>
            <a:r>
              <a:rPr lang="en-US">
                <a:ea typeface="Calibri"/>
                <a:cs typeface="Calibri"/>
              </a:rPr>
              <a:t>Discuss what we can train caregivers in early (prom, positioning with splints, </a:t>
            </a:r>
            <a:r>
              <a:rPr lang="en-US" err="1">
                <a:ea typeface="Calibri"/>
                <a:cs typeface="Calibri"/>
              </a:rPr>
              <a:t>etc</a:t>
            </a:r>
            <a:r>
              <a:rPr lang="en-US">
                <a:ea typeface="Calibri"/>
                <a:cs typeface="Calibri"/>
              </a:rPr>
              <a:t>) and how that progresses as the patient progresses</a:t>
            </a:r>
            <a:endParaRPr lang="en-US"/>
          </a:p>
          <a:p>
            <a:pPr marL="285750" indent="-285750">
              <a:buFont typeface="Calibri"/>
              <a:buChar char="-"/>
            </a:pPr>
            <a:r>
              <a:rPr lang="en-US">
                <a:ea typeface="Calibri"/>
                <a:cs typeface="Calibri"/>
              </a:rPr>
              <a:t>Our job is to determine when a skill (bed mobility, transfers, ambulation, </a:t>
            </a:r>
            <a:r>
              <a:rPr lang="en-US" err="1">
                <a:ea typeface="Calibri"/>
                <a:cs typeface="Calibri"/>
              </a:rPr>
              <a:t>etc</a:t>
            </a:r>
            <a:r>
              <a:rPr lang="en-US">
                <a:ea typeface="Calibri"/>
                <a:cs typeface="Calibri"/>
              </a:rPr>
              <a:t>) is safe enough that a caregiver can be trained and we are "checking off" when they can independently demonstrate safety with </a:t>
            </a:r>
            <a:r>
              <a:rPr lang="en-US" err="1">
                <a:ea typeface="Calibri"/>
                <a:cs typeface="Calibri"/>
              </a:rPr>
              <a:t>th</a:t>
            </a:r>
            <a:r>
              <a:rPr lang="en-US">
                <a:ea typeface="Calibri"/>
                <a:cs typeface="Calibri"/>
              </a:rPr>
              <a:t>e task </a:t>
            </a:r>
          </a:p>
          <a:p>
            <a:pPr marL="285750" indent="-285750">
              <a:buFont typeface="Calibri"/>
              <a:buChar char="-"/>
            </a:pPr>
            <a:r>
              <a:rPr lang="en-US">
                <a:ea typeface="Calibri"/>
                <a:cs typeface="Calibri"/>
              </a:rPr>
              <a:t>Talk about article and how important nursing is to our IPR patient success</a:t>
            </a:r>
          </a:p>
        </p:txBody>
      </p:sp>
      <p:sp>
        <p:nvSpPr>
          <p:cNvPr id="4" name="Slide Number Placeholder 3"/>
          <p:cNvSpPr>
            <a:spLocks noGrp="1"/>
          </p:cNvSpPr>
          <p:nvPr>
            <p:ph type="sldNum" sz="quarter" idx="5"/>
          </p:nvPr>
        </p:nvSpPr>
        <p:spPr/>
        <p:txBody>
          <a:bodyPr/>
          <a:lstStyle/>
          <a:p>
            <a:fld id="{1FB1AC98-E081-40BA-B605-F7D71F2322DB}" type="slidenum">
              <a:rPr lang="en-US" smtClean="0"/>
              <a:t>29</a:t>
            </a:fld>
            <a:endParaRPr lang="en-US"/>
          </a:p>
        </p:txBody>
      </p:sp>
    </p:spTree>
    <p:extLst>
      <p:ext uri="{BB962C8B-B14F-4D97-AF65-F5344CB8AC3E}">
        <p14:creationId xmlns:p14="http://schemas.microsoft.com/office/powerpoint/2010/main" val="936179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(EP)</a:t>
            </a:r>
          </a:p>
          <a:p>
            <a:pPr marL="171450" indent="-171450">
              <a:buFont typeface="Calibri"/>
              <a:buChar char="-"/>
            </a:pPr>
            <a:r>
              <a:rPr lang="en-US">
                <a:ea typeface="Calibri"/>
                <a:cs typeface="Calibri"/>
              </a:rPr>
              <a:t>we use teaching sheets to communicate between disciplines on where the patient and family are in their training progress</a:t>
            </a:r>
          </a:p>
          <a:p>
            <a:pPr marL="171450" indent="-171450">
              <a:buFont typeface="Calibri"/>
              <a:buChar char="-"/>
            </a:pPr>
            <a:r>
              <a:rPr lang="en-US">
                <a:ea typeface="Calibri"/>
                <a:cs typeface="Calibri"/>
              </a:rPr>
              <a:t>Keep these in patient's room</a:t>
            </a:r>
          </a:p>
        </p:txBody>
      </p:sp>
      <p:sp>
        <p:nvSpPr>
          <p:cNvPr id="4" name="Slide Number Placeholder 3"/>
          <p:cNvSpPr>
            <a:spLocks noGrp="1"/>
          </p:cNvSpPr>
          <p:nvPr>
            <p:ph type="sldNum" sz="quarter" idx="5"/>
          </p:nvPr>
        </p:nvSpPr>
        <p:spPr/>
        <p:txBody>
          <a:bodyPr/>
          <a:lstStyle/>
          <a:p>
            <a:fld id="{1FB1AC98-E081-40BA-B605-F7D71F2322DB}" type="slidenum">
              <a:rPr lang="en-US" smtClean="0"/>
              <a:t>30</a:t>
            </a:fld>
            <a:endParaRPr lang="en-US"/>
          </a:p>
        </p:txBody>
      </p:sp>
    </p:spTree>
    <p:extLst>
      <p:ext uri="{BB962C8B-B14F-4D97-AF65-F5344CB8AC3E}">
        <p14:creationId xmlns:p14="http://schemas.microsoft.com/office/powerpoint/2010/main" val="391598306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(EP)</a:t>
            </a:r>
          </a:p>
          <a:p>
            <a:pPr marL="285750" indent="-285750">
              <a:buFont typeface="Calibri"/>
              <a:buChar char="-"/>
            </a:pPr>
            <a:r>
              <a:rPr lang="en-US">
                <a:ea typeface="Calibri"/>
                <a:cs typeface="Calibri"/>
              </a:rPr>
              <a:t>Caregivers may have to work during typical therapy hours</a:t>
            </a:r>
            <a:endParaRPr lang="en-US"/>
          </a:p>
          <a:p>
            <a:pPr marL="742950" lvl="1" indent="-285750">
              <a:buFont typeface="Courier New"/>
              <a:buChar char="o"/>
            </a:pPr>
            <a:r>
              <a:rPr lang="en-US">
                <a:ea typeface="Calibri"/>
                <a:cs typeface="Calibri"/>
              </a:rPr>
              <a:t>Try to coordinate specific days/times where they can be present for lots of therapy training at the same time</a:t>
            </a:r>
          </a:p>
          <a:p>
            <a:pPr marL="285750" indent="-285750">
              <a:buFont typeface="Calibri"/>
              <a:buChar char="-"/>
            </a:pPr>
            <a:r>
              <a:rPr lang="en-US">
                <a:ea typeface="Calibri"/>
                <a:cs typeface="Calibri"/>
              </a:rPr>
              <a:t>Caregivers are afraid of doing something wrong which makes them hesitant to try</a:t>
            </a:r>
          </a:p>
          <a:p>
            <a:pPr marL="1028700" lvl="1" indent="-285750">
              <a:buFont typeface="Courier New"/>
              <a:buChar char="o"/>
            </a:pPr>
            <a:r>
              <a:rPr lang="en-US"/>
              <a:t>Encourage frequent practicing and remind them that nursing can always provide assistance outside of therapy times</a:t>
            </a:r>
            <a:endParaRPr lang="en-US">
              <a:ea typeface="Calibri"/>
              <a:cs typeface="Calibri"/>
            </a:endParaRPr>
          </a:p>
          <a:p>
            <a:pPr marL="285750" indent="-285750">
              <a:buFont typeface="Calibri"/>
              <a:buChar char="-"/>
            </a:pPr>
            <a:r>
              <a:rPr lang="en-US">
                <a:ea typeface="Calibri"/>
                <a:cs typeface="Calibri"/>
              </a:rPr>
              <a:t>Some of our patients have challenging social situations that result in questions about discharge location and caregivers</a:t>
            </a:r>
          </a:p>
          <a:p>
            <a:pPr marL="1771650" lvl="1" indent="-285750">
              <a:buFont typeface="Courier New"/>
              <a:buChar char="o"/>
            </a:pPr>
            <a:r>
              <a:rPr lang="en-US"/>
              <a:t>Encourage frequent practicing and remind them that nursing can always provide assistance outside of therapy times</a:t>
            </a:r>
            <a:endParaRPr lang="en-US">
              <a:ea typeface="Calibri"/>
              <a:cs typeface="Calibri"/>
            </a:endParaRPr>
          </a:p>
          <a:p>
            <a:pPr marL="285750" indent="-285750">
              <a:buFont typeface="Calibri"/>
              <a:buChar char="-"/>
            </a:pPr>
            <a:r>
              <a:rPr lang="en-US">
                <a:ea typeface="Calibri"/>
                <a:cs typeface="Calibri"/>
              </a:rPr>
              <a:t>Language or cultural barriers </a:t>
            </a:r>
          </a:p>
          <a:p>
            <a:pPr marL="2514600" lvl="1" indent="-285750">
              <a:buFont typeface="Courier New"/>
              <a:buChar char="o"/>
            </a:pPr>
            <a:r>
              <a:rPr lang="en-US">
                <a:ea typeface="Calibri"/>
                <a:cs typeface="Calibri"/>
              </a:rPr>
              <a:t>Use of interpreters (in-person is best for training) and/or bilingual patient guide if available; working within cultural considerations (caretaking done exclusively by female family members, for example)</a:t>
            </a:r>
          </a:p>
          <a:p>
            <a:pPr marL="285750" indent="-285750">
              <a:buFont typeface="Calibri"/>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fld id="{1FB1AC98-E081-40BA-B605-F7D71F2322DB}" type="slidenum">
              <a:rPr lang="en-US" smtClean="0"/>
              <a:t>31</a:t>
            </a:fld>
            <a:endParaRPr lang="en-US"/>
          </a:p>
        </p:txBody>
      </p:sp>
    </p:spTree>
    <p:extLst>
      <p:ext uri="{BB962C8B-B14F-4D97-AF65-F5344CB8AC3E}">
        <p14:creationId xmlns:p14="http://schemas.microsoft.com/office/powerpoint/2010/main" val="37260043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087">
              <a:defRPr/>
            </a:pPr>
            <a:r>
              <a:rPr lang="en-US">
                <a:ea typeface="Calibri"/>
                <a:cs typeface="Calibri"/>
              </a:rPr>
              <a:t>(QC)</a:t>
            </a:r>
            <a:endParaRPr lang="en-US"/>
          </a:p>
          <a:p>
            <a:pPr defTabSz="923087">
              <a:defRPr/>
            </a:pPr>
            <a:r>
              <a:rPr lang="en-US"/>
              <a:t>When asking “what is this object” to a bilingual child after TBI:</a:t>
            </a:r>
          </a:p>
          <a:p>
            <a:pPr defTabSz="923087">
              <a:defRPr/>
            </a:pPr>
            <a:endParaRPr lang="en-US"/>
          </a:p>
          <a:p>
            <a:pPr defTabSz="923087">
              <a:defRPr/>
            </a:pPr>
            <a:r>
              <a:rPr lang="en-US"/>
              <a:t>Having to think of image, English/Spanish, how to pronounce, choose which is appropriate, produce the word</a:t>
            </a:r>
            <a:endParaRPr lang="en-US">
              <a:ea typeface="Calibri"/>
              <a:cs typeface="Calibri"/>
            </a:endParaRPr>
          </a:p>
          <a:p>
            <a:endParaRPr lang="en-US"/>
          </a:p>
        </p:txBody>
      </p:sp>
      <p:sp>
        <p:nvSpPr>
          <p:cNvPr id="4" name="Slide Number Placeholder 3"/>
          <p:cNvSpPr>
            <a:spLocks noGrp="1"/>
          </p:cNvSpPr>
          <p:nvPr>
            <p:ph type="sldNum" sz="quarter" idx="5"/>
          </p:nvPr>
        </p:nvSpPr>
        <p:spPr/>
        <p:txBody>
          <a:bodyPr/>
          <a:lstStyle/>
          <a:p>
            <a:fld id="{1FB1AC98-E081-40BA-B605-F7D71F2322DB}" type="slidenum">
              <a:rPr lang="en-US" smtClean="0"/>
              <a:t>32</a:t>
            </a:fld>
            <a:endParaRPr lang="en-US"/>
          </a:p>
        </p:txBody>
      </p:sp>
    </p:spTree>
    <p:extLst>
      <p:ext uri="{BB962C8B-B14F-4D97-AF65-F5344CB8AC3E}">
        <p14:creationId xmlns:p14="http://schemas.microsoft.com/office/powerpoint/2010/main" val="155373273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Important to utilize our interpreters especially with assessments, caregiver education, discharge instructions.</a:t>
            </a:r>
          </a:p>
          <a:p>
            <a:endParaRPr lang="en-US"/>
          </a:p>
          <a:p>
            <a:r>
              <a:rPr lang="en-US"/>
              <a:t>Maybe parents decline but consider that the patient with TBI may perform better if asked in their primary language</a:t>
            </a:r>
          </a:p>
        </p:txBody>
      </p:sp>
      <p:sp>
        <p:nvSpPr>
          <p:cNvPr id="4" name="Slide Number Placeholder 3"/>
          <p:cNvSpPr>
            <a:spLocks noGrp="1"/>
          </p:cNvSpPr>
          <p:nvPr>
            <p:ph type="sldNum" sz="quarter" idx="5"/>
          </p:nvPr>
        </p:nvSpPr>
        <p:spPr/>
        <p:txBody>
          <a:bodyPr/>
          <a:lstStyle/>
          <a:p>
            <a:fld id="{1FB1AC98-E081-40BA-B605-F7D71F2322DB}" type="slidenum">
              <a:rPr lang="en-US" smtClean="0"/>
              <a:t>33</a:t>
            </a:fld>
            <a:endParaRPr lang="en-US"/>
          </a:p>
        </p:txBody>
      </p:sp>
    </p:spTree>
    <p:extLst>
      <p:ext uri="{BB962C8B-B14F-4D97-AF65-F5344CB8AC3E}">
        <p14:creationId xmlns:p14="http://schemas.microsoft.com/office/powerpoint/2010/main" val="3365010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a:ea typeface="Calibri" panose="020F0502020204030204"/>
                <a:cs typeface="Calibri" panose="020F0502020204030204"/>
              </a:rPr>
              <a:t>QC can talk about the first 2 objectives </a:t>
            </a:r>
          </a:p>
          <a:p>
            <a:pPr marL="171450" indent="-171450">
              <a:buFont typeface="Calibri"/>
              <a:buChar char="-"/>
            </a:pPr>
            <a:r>
              <a:rPr lang="en-US">
                <a:ea typeface="Calibri" panose="020F0502020204030204"/>
                <a:cs typeface="Calibri" panose="020F0502020204030204"/>
              </a:rPr>
              <a:t>EP can talk about the second 2 objectives</a:t>
            </a:r>
          </a:p>
        </p:txBody>
      </p:sp>
      <p:sp>
        <p:nvSpPr>
          <p:cNvPr id="4" name="Slide Number Placeholder 3"/>
          <p:cNvSpPr>
            <a:spLocks noGrp="1"/>
          </p:cNvSpPr>
          <p:nvPr>
            <p:ph type="sldNum" sz="quarter" idx="5"/>
          </p:nvPr>
        </p:nvSpPr>
        <p:spPr/>
        <p:txBody>
          <a:bodyPr/>
          <a:lstStyle/>
          <a:p>
            <a:fld id="{1FB1AC98-E081-40BA-B605-F7D71F2322DB}" type="slidenum">
              <a:rPr lang="en-US" smtClean="0"/>
              <a:t>2</a:t>
            </a:fld>
            <a:endParaRPr lang="en-US"/>
          </a:p>
        </p:txBody>
      </p:sp>
    </p:spTree>
    <p:extLst>
      <p:ext uri="{BB962C8B-B14F-4D97-AF65-F5344CB8AC3E}">
        <p14:creationId xmlns:p14="http://schemas.microsoft.com/office/powerpoint/2010/main" val="172697591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(EP and QC)</a:t>
            </a:r>
          </a:p>
          <a:p>
            <a:pPr marL="285750" indent="-285750">
              <a:buFont typeface="Calibri"/>
              <a:buChar char="-"/>
            </a:pPr>
            <a:r>
              <a:rPr lang="en-US">
                <a:ea typeface="Calibri"/>
                <a:cs typeface="Calibri"/>
              </a:rPr>
              <a:t>Family conference is multi-disciplinary in nature (Rehab docs, PT, OT, SLP, </a:t>
            </a:r>
            <a:r>
              <a:rPr lang="en-US" err="1">
                <a:ea typeface="Calibri"/>
                <a:cs typeface="Calibri"/>
              </a:rPr>
              <a:t>Neuropsych</a:t>
            </a:r>
            <a:r>
              <a:rPr lang="en-US">
                <a:ea typeface="Calibri"/>
                <a:cs typeface="Calibri"/>
              </a:rPr>
              <a:t>, Social Work, Nurse Care Manager) to cover all aspects of patient care</a:t>
            </a:r>
            <a:endParaRPr lang="en-US"/>
          </a:p>
          <a:p>
            <a:pPr marL="285750" indent="-285750">
              <a:buFont typeface="Calibri"/>
              <a:buChar char="-"/>
            </a:pPr>
            <a:r>
              <a:rPr lang="en-US">
                <a:ea typeface="Calibri"/>
                <a:cs typeface="Calibri"/>
              </a:rPr>
              <a:t>Indications for second conference: delay in family training, change in expected discharge location, review of discharge recommendations/continued services needed</a:t>
            </a:r>
          </a:p>
          <a:p>
            <a:pPr marL="285750" indent="-285750">
              <a:buFont typeface="Calibri"/>
              <a:buChar char="-"/>
            </a:pPr>
            <a:r>
              <a:rPr lang="en-US">
                <a:ea typeface="Calibri"/>
                <a:cs typeface="Calibri"/>
              </a:rPr>
              <a:t>Discharge date is important in establishing a family training timeline </a:t>
            </a:r>
          </a:p>
        </p:txBody>
      </p:sp>
      <p:sp>
        <p:nvSpPr>
          <p:cNvPr id="4" name="Slide Number Placeholder 3"/>
          <p:cNvSpPr>
            <a:spLocks noGrp="1"/>
          </p:cNvSpPr>
          <p:nvPr>
            <p:ph type="sldNum" sz="quarter" idx="5"/>
          </p:nvPr>
        </p:nvSpPr>
        <p:spPr/>
        <p:txBody>
          <a:bodyPr/>
          <a:lstStyle/>
          <a:p>
            <a:fld id="{1FB1AC98-E081-40BA-B605-F7D71F2322DB}" type="slidenum">
              <a:rPr lang="en-US" smtClean="0"/>
              <a:t>35</a:t>
            </a:fld>
            <a:endParaRPr lang="en-US"/>
          </a:p>
        </p:txBody>
      </p:sp>
    </p:spTree>
    <p:extLst>
      <p:ext uri="{BB962C8B-B14F-4D97-AF65-F5344CB8AC3E}">
        <p14:creationId xmlns:p14="http://schemas.microsoft.com/office/powerpoint/2010/main" val="364374320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(EP and QC)</a:t>
            </a:r>
          </a:p>
          <a:p>
            <a:r>
              <a:rPr lang="en-US">
                <a:ea typeface="Calibri"/>
                <a:cs typeface="Calibri"/>
              </a:rPr>
              <a:t>Plan is for home discharge vs adult options</a:t>
            </a:r>
            <a:endParaRPr lang="en-US"/>
          </a:p>
          <a:p>
            <a:r>
              <a:rPr lang="en-US">
                <a:ea typeface="Calibri"/>
                <a:cs typeface="Calibri"/>
              </a:rPr>
              <a:t>-Ramp, door width, size of bathroom and transfer (can wheelchair walker fit), shower chair size. Most tub shower – how to accommodate if dependent shower needs? Can it fit? </a:t>
            </a:r>
          </a:p>
          <a:p>
            <a:r>
              <a:rPr lang="en-US">
                <a:ea typeface="Calibri"/>
                <a:cs typeface="Calibri"/>
              </a:rPr>
              <a:t>-Where is their bedroom? Do they need supervision (from TBI perspective)? Can they manage their assistive device in the home?</a:t>
            </a:r>
          </a:p>
          <a:p>
            <a:pPr marL="171450" indent="-171450">
              <a:buFont typeface="Calibri"/>
              <a:buChar char="-"/>
            </a:pPr>
            <a:r>
              <a:rPr lang="en-US">
                <a:ea typeface="Calibri"/>
                <a:cs typeface="Calibri"/>
              </a:rPr>
              <a:t>Car transfers </a:t>
            </a:r>
          </a:p>
          <a:p>
            <a:pPr marL="171450" indent="-171450">
              <a:buFont typeface="Calibri"/>
              <a:buChar char="-"/>
            </a:pPr>
            <a:r>
              <a:rPr lang="en-US">
                <a:ea typeface="Calibri"/>
                <a:cs typeface="Calibri"/>
              </a:rPr>
              <a:t>Limited access to transportation as a consideration for discharge planning</a:t>
            </a:r>
          </a:p>
          <a:p>
            <a:pPr marL="171450" indent="-171450">
              <a:buFont typeface="Calibri"/>
              <a:buChar char="-"/>
            </a:pPr>
            <a:r>
              <a:rPr lang="en-US">
                <a:ea typeface="Calibri"/>
                <a:cs typeface="Calibri"/>
              </a:rPr>
              <a:t>We have a teacher who works with the schools to incorporate recommendations made by the team</a:t>
            </a:r>
          </a:p>
          <a:p>
            <a:pPr marL="171450" indent="-171450">
              <a:buFont typeface="Calibri"/>
              <a:buChar char="-"/>
            </a:pPr>
            <a:r>
              <a:rPr lang="en-US">
                <a:ea typeface="Calibri"/>
                <a:cs typeface="Calibri"/>
              </a:rPr>
              <a:t>School reintegration is part of many intensive outpatient therapy provider models</a:t>
            </a:r>
          </a:p>
        </p:txBody>
      </p:sp>
      <p:sp>
        <p:nvSpPr>
          <p:cNvPr id="4" name="Slide Number Placeholder 3"/>
          <p:cNvSpPr>
            <a:spLocks noGrp="1"/>
          </p:cNvSpPr>
          <p:nvPr>
            <p:ph type="sldNum" sz="quarter" idx="5"/>
          </p:nvPr>
        </p:nvSpPr>
        <p:spPr/>
        <p:txBody>
          <a:bodyPr/>
          <a:lstStyle/>
          <a:p>
            <a:fld id="{1FB1AC98-E081-40BA-B605-F7D71F2322DB}" type="slidenum">
              <a:rPr lang="en-US" smtClean="0"/>
              <a:t>36</a:t>
            </a:fld>
            <a:endParaRPr lang="en-US"/>
          </a:p>
        </p:txBody>
      </p:sp>
    </p:spTree>
    <p:extLst>
      <p:ext uri="{BB962C8B-B14F-4D97-AF65-F5344CB8AC3E}">
        <p14:creationId xmlns:p14="http://schemas.microsoft.com/office/powerpoint/2010/main" val="33762547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(EP and QC)</a:t>
            </a:r>
          </a:p>
          <a:p>
            <a:pPr marL="171450" indent="-171450">
              <a:buFont typeface="Calibri"/>
              <a:buChar char="-"/>
            </a:pPr>
            <a:r>
              <a:rPr lang="en-US">
                <a:ea typeface="Calibri"/>
                <a:cs typeface="Calibri"/>
              </a:rPr>
              <a:t>We try to cast for orthotics and perform seating evals for wheelchairs and bathing equipment during an admission</a:t>
            </a:r>
          </a:p>
          <a:p>
            <a:r>
              <a:rPr lang="en-US">
                <a:ea typeface="Calibri"/>
                <a:cs typeface="Calibri"/>
              </a:rPr>
              <a:t>Have to consider not just home but: School / Community / Play</a:t>
            </a:r>
            <a:endParaRPr lang="en-US"/>
          </a:p>
          <a:p>
            <a:endParaRPr lang="en-US">
              <a:ea typeface="Calibri"/>
              <a:cs typeface="Calibri"/>
            </a:endParaRPr>
          </a:p>
          <a:p>
            <a:r>
              <a:rPr lang="en-US">
                <a:ea typeface="Calibri"/>
                <a:cs typeface="Calibri"/>
              </a:rPr>
              <a:t>Shower: lay down In bath? Leckey, tilt in space? Bench or chair?</a:t>
            </a:r>
          </a:p>
          <a:p>
            <a:r>
              <a:rPr lang="en-US">
                <a:ea typeface="Calibri"/>
                <a:cs typeface="Calibri"/>
              </a:rPr>
              <a:t>Bedding: Enclosed, low bed, bed rails?</a:t>
            </a:r>
          </a:p>
          <a:p>
            <a:r>
              <a:rPr lang="en-US">
                <a:ea typeface="Calibri"/>
                <a:cs typeface="Calibri"/>
              </a:rPr>
              <a:t>Monitoring – video/audio?</a:t>
            </a:r>
          </a:p>
          <a:p>
            <a:endParaRPr lang="en-US">
              <a:ea typeface="Calibri"/>
              <a:cs typeface="Calibri"/>
            </a:endParaRPr>
          </a:p>
          <a:p>
            <a:endParaRPr lang="en-US">
              <a:ea typeface="Calibri"/>
              <a:cs typeface="Calibri"/>
            </a:endParaRPr>
          </a:p>
        </p:txBody>
      </p:sp>
      <p:sp>
        <p:nvSpPr>
          <p:cNvPr id="4" name="Slide Number Placeholder 3"/>
          <p:cNvSpPr>
            <a:spLocks noGrp="1"/>
          </p:cNvSpPr>
          <p:nvPr>
            <p:ph type="sldNum" sz="quarter" idx="5"/>
          </p:nvPr>
        </p:nvSpPr>
        <p:spPr/>
        <p:txBody>
          <a:bodyPr/>
          <a:lstStyle/>
          <a:p>
            <a:fld id="{1FB1AC98-E081-40BA-B605-F7D71F2322DB}" type="slidenum">
              <a:rPr lang="en-US" smtClean="0"/>
              <a:t>37</a:t>
            </a:fld>
            <a:endParaRPr lang="en-US"/>
          </a:p>
        </p:txBody>
      </p:sp>
    </p:spTree>
    <p:extLst>
      <p:ext uri="{BB962C8B-B14F-4D97-AF65-F5344CB8AC3E}">
        <p14:creationId xmlns:p14="http://schemas.microsoft.com/office/powerpoint/2010/main" val="13780391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23087" fontAlgn="base">
              <a:defRPr/>
            </a:pPr>
            <a:r>
              <a:rPr lang="en-US"/>
              <a:t>“With your pts its so important to get them involved, the biggest enemy with SCI or TBI is isolation, most of the world is able bodied – ability360 (adaptive sports/art) “after my accident I discovered kayaking and it changed my life” </a:t>
            </a:r>
          </a:p>
          <a:p>
            <a:pPr rtl="0" fontAlgn="base"/>
            <a:endParaRPr lang="en-US"/>
          </a:p>
          <a:p>
            <a:pPr rtl="0" fontAlgn="base"/>
            <a:r>
              <a:rPr lang="en-US"/>
              <a:t>“the most important thing you can work with your patients is get them involved as soon as possible</a:t>
            </a:r>
          </a:p>
          <a:p>
            <a:pPr lvl="1" rtl="0" fontAlgn="base"/>
            <a:r>
              <a:rPr lang="en-US"/>
              <a:t>Golf with Barrow</a:t>
            </a:r>
          </a:p>
          <a:p>
            <a:pPr lvl="1" rtl="0" fontAlgn="base"/>
            <a:r>
              <a:rPr lang="en-US"/>
              <a:t>Kayak Ability360</a:t>
            </a:r>
          </a:p>
          <a:p>
            <a:pPr lvl="1" rtl="0" fontAlgn="base"/>
            <a:r>
              <a:rPr lang="en-US"/>
              <a:t>Arizona adaptive water sports</a:t>
            </a:r>
          </a:p>
          <a:p>
            <a:pPr lvl="1" rtl="0" fontAlgn="base"/>
            <a:endParaRPr lang="en-US">
              <a:ea typeface="Calibri"/>
              <a:cs typeface="Calibri"/>
            </a:endParaRPr>
          </a:p>
          <a:p>
            <a:pPr rtl="0" fontAlgn="base"/>
            <a:r>
              <a:rPr lang="en-US"/>
              <a:t>“The whole scope of it </a:t>
            </a:r>
            <a:r>
              <a:rPr lang="en-US" err="1"/>
              <a:t>doesnt</a:t>
            </a:r>
            <a:r>
              <a:rPr lang="en-US"/>
              <a:t> set in until you get home”</a:t>
            </a:r>
          </a:p>
          <a:p>
            <a:pPr lvl="1" rtl="0" fontAlgn="base"/>
            <a:endParaRPr lang="en-US">
              <a:ea typeface="Calibri"/>
              <a:cs typeface="Calibri"/>
            </a:endParaRPr>
          </a:p>
          <a:p>
            <a:pPr rtl="0" fontAlgn="base"/>
            <a:r>
              <a:rPr lang="en-US"/>
              <a:t>Peer mentor</a:t>
            </a:r>
          </a:p>
          <a:p>
            <a:pPr lvl="1" rtl="0" fontAlgn="base"/>
            <a:r>
              <a:rPr lang="en-US"/>
              <a:t>Having someone to talk to who has been through something like this</a:t>
            </a:r>
          </a:p>
          <a:p>
            <a:pPr lvl="1" rtl="0" fontAlgn="base"/>
            <a:r>
              <a:rPr lang="en-US"/>
              <a:t>Sometimes people think they are going to walk out of the hospital – responses vary from people with this mindset**</a:t>
            </a:r>
          </a:p>
          <a:p>
            <a:pPr rtl="0" fontAlgn="base"/>
            <a:endParaRPr lang="en-US">
              <a:ea typeface="Calibri" panose="020F0502020204030204"/>
              <a:cs typeface="Calibri" panose="020F0502020204030204"/>
            </a:endParaRPr>
          </a:p>
          <a:p>
            <a:endParaRPr lang="en-US"/>
          </a:p>
          <a:p>
            <a:pPr rtl="0" fontAlgn="base"/>
            <a:r>
              <a:rPr lang="en-US"/>
              <a:t>“Therapists were pretty brutal but way better than coddling them. Throw it at them”</a:t>
            </a:r>
            <a:endParaRPr lang="en-US">
              <a:ea typeface="Calibri" panose="020F0502020204030204"/>
              <a:cs typeface="Calibri" panose="020F0502020204030204"/>
            </a:endParaRPr>
          </a:p>
          <a:p>
            <a:pPr rtl="0" fontAlgn="base"/>
            <a:endParaRPr lang="en-US"/>
          </a:p>
          <a:p>
            <a:pPr rtl="0" fontAlgn="base"/>
            <a:r>
              <a:rPr lang="en-US"/>
              <a:t>“They told my mom when we were discharging, </a:t>
            </a:r>
            <a:r>
              <a:rPr lang="en-US" err="1"/>
              <a:t>dont</a:t>
            </a:r>
            <a:r>
              <a:rPr lang="en-US"/>
              <a:t> do too much for them, make him do it himself. </a:t>
            </a:r>
            <a:r>
              <a:rPr lang="en-US" err="1"/>
              <a:t>Dont</a:t>
            </a:r>
            <a:r>
              <a:rPr lang="en-US"/>
              <a:t> enable your patients by doing more for them than they can”</a:t>
            </a:r>
          </a:p>
          <a:p>
            <a:pPr rtl="0" fontAlgn="base"/>
            <a:endParaRPr lang="en-US"/>
          </a:p>
          <a:p>
            <a:pPr rtl="0" fontAlgn="base"/>
            <a:r>
              <a:rPr lang="en-US"/>
              <a:t>“Expose them to their disability for acceptance of their new body”</a:t>
            </a:r>
          </a:p>
          <a:p>
            <a:pPr lvl="0" rtl="0" fontAlgn="base"/>
            <a:endParaRPr lang="en-US"/>
          </a:p>
          <a:p>
            <a:endParaRPr lang="en-US"/>
          </a:p>
        </p:txBody>
      </p:sp>
      <p:sp>
        <p:nvSpPr>
          <p:cNvPr id="4" name="Slide Number Placeholder 3"/>
          <p:cNvSpPr>
            <a:spLocks noGrp="1"/>
          </p:cNvSpPr>
          <p:nvPr>
            <p:ph type="sldNum" sz="quarter" idx="5"/>
          </p:nvPr>
        </p:nvSpPr>
        <p:spPr/>
        <p:txBody>
          <a:bodyPr/>
          <a:lstStyle/>
          <a:p>
            <a:fld id="{1FB1AC98-E081-40BA-B605-F7D71F2322DB}" type="slidenum">
              <a:rPr lang="en-US" smtClean="0"/>
              <a:t>38</a:t>
            </a:fld>
            <a:endParaRPr lang="en-US"/>
          </a:p>
        </p:txBody>
      </p:sp>
    </p:spTree>
    <p:extLst>
      <p:ext uri="{BB962C8B-B14F-4D97-AF65-F5344CB8AC3E}">
        <p14:creationId xmlns:p14="http://schemas.microsoft.com/office/powerpoint/2010/main" val="39905632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(EP and QC)</a:t>
            </a:r>
          </a:p>
          <a:p>
            <a:pPr marL="171450" indent="-171450">
              <a:buFont typeface="Calibri"/>
              <a:buChar char="-"/>
            </a:pPr>
            <a:r>
              <a:rPr lang="en-US">
                <a:ea typeface="Calibri"/>
                <a:cs typeface="Calibri"/>
              </a:rPr>
              <a:t>Day program vs. Outpatient therapies</a:t>
            </a:r>
          </a:p>
          <a:p>
            <a:pPr marL="285750" indent="-285750">
              <a:buFont typeface="Calibri"/>
              <a:buChar char="-"/>
            </a:pPr>
            <a:r>
              <a:rPr lang="en-US">
                <a:ea typeface="Calibri"/>
                <a:cs typeface="Calibri"/>
              </a:rPr>
              <a:t>Insurance considerations when making discharge recommendations</a:t>
            </a:r>
          </a:p>
          <a:p>
            <a:pPr marL="285750" indent="-285750">
              <a:buFont typeface="Calibri"/>
              <a:buChar char="-"/>
            </a:pPr>
            <a:r>
              <a:rPr lang="en-US">
                <a:ea typeface="Calibri"/>
                <a:cs typeface="Calibri"/>
              </a:rPr>
              <a:t>Quincey's handout</a:t>
            </a:r>
          </a:p>
        </p:txBody>
      </p:sp>
      <p:sp>
        <p:nvSpPr>
          <p:cNvPr id="4" name="Slide Number Placeholder 3"/>
          <p:cNvSpPr>
            <a:spLocks noGrp="1"/>
          </p:cNvSpPr>
          <p:nvPr>
            <p:ph type="sldNum" sz="quarter" idx="5"/>
          </p:nvPr>
        </p:nvSpPr>
        <p:spPr/>
        <p:txBody>
          <a:bodyPr/>
          <a:lstStyle/>
          <a:p>
            <a:fld id="{1FB1AC98-E081-40BA-B605-F7D71F2322DB}" type="slidenum">
              <a:rPr lang="en-US" smtClean="0"/>
              <a:t>39</a:t>
            </a:fld>
            <a:endParaRPr lang="en-US"/>
          </a:p>
        </p:txBody>
      </p:sp>
    </p:spTree>
    <p:extLst>
      <p:ext uri="{BB962C8B-B14F-4D97-AF65-F5344CB8AC3E}">
        <p14:creationId xmlns:p14="http://schemas.microsoft.com/office/powerpoint/2010/main" val="258774569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(EP and QC)</a:t>
            </a:r>
          </a:p>
          <a:p>
            <a:pPr marL="285750" indent="-285750">
              <a:buFont typeface="Calibri"/>
              <a:buChar char="-"/>
            </a:pPr>
            <a:r>
              <a:rPr lang="en-US">
                <a:ea typeface="Calibri"/>
                <a:cs typeface="Calibri"/>
              </a:rPr>
              <a:t>Typical part of the rehab experience</a:t>
            </a:r>
            <a:endParaRPr lang="en-US"/>
          </a:p>
          <a:p>
            <a:pPr marL="285750" indent="-285750">
              <a:buFont typeface="Calibri"/>
              <a:buChar char="-"/>
            </a:pPr>
            <a:r>
              <a:rPr lang="en-US">
                <a:ea typeface="Calibri"/>
                <a:cs typeface="Calibri"/>
              </a:rPr>
              <a:t>Try to choose a location that is relevant to the patient (salience again!)</a:t>
            </a:r>
          </a:p>
          <a:p>
            <a:pPr marL="285750" indent="-285750">
              <a:buFont typeface="Calibri"/>
              <a:buChar char="-"/>
            </a:pPr>
            <a:r>
              <a:rPr lang="en-US">
                <a:ea typeface="Calibri"/>
                <a:cs typeface="Calibri"/>
              </a:rPr>
              <a:t>Usually 2 therapists and family depending on age and expected assistance level needed in the community</a:t>
            </a:r>
          </a:p>
          <a:p>
            <a:pPr marL="285750" indent="-285750">
              <a:buFont typeface="Calibri"/>
              <a:buChar char="-"/>
            </a:pPr>
            <a:r>
              <a:rPr lang="en-US">
                <a:ea typeface="Calibri"/>
                <a:cs typeface="Calibri"/>
              </a:rPr>
              <a:t>Practicing navigating busy environments, testing endurance and need for wheelchair, bathroom transfers, eating</a:t>
            </a:r>
          </a:p>
        </p:txBody>
      </p:sp>
      <p:sp>
        <p:nvSpPr>
          <p:cNvPr id="4" name="Slide Number Placeholder 3"/>
          <p:cNvSpPr>
            <a:spLocks noGrp="1"/>
          </p:cNvSpPr>
          <p:nvPr>
            <p:ph type="sldNum" sz="quarter" idx="5"/>
          </p:nvPr>
        </p:nvSpPr>
        <p:spPr/>
        <p:txBody>
          <a:bodyPr/>
          <a:lstStyle/>
          <a:p>
            <a:fld id="{1FB1AC98-E081-40BA-B605-F7D71F2322DB}" type="slidenum">
              <a:rPr lang="en-US" smtClean="0"/>
              <a:t>40</a:t>
            </a:fld>
            <a:endParaRPr lang="en-US"/>
          </a:p>
        </p:txBody>
      </p:sp>
    </p:spTree>
    <p:extLst>
      <p:ext uri="{BB962C8B-B14F-4D97-AF65-F5344CB8AC3E}">
        <p14:creationId xmlns:p14="http://schemas.microsoft.com/office/powerpoint/2010/main" val="261999898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(EP)</a:t>
            </a:r>
          </a:p>
          <a:p>
            <a:pPr marL="171450" indent="-171450">
              <a:buFont typeface="Calibri"/>
              <a:buChar char="-"/>
            </a:pPr>
            <a:r>
              <a:rPr lang="en-US">
                <a:ea typeface="Calibri"/>
                <a:cs typeface="Calibri"/>
              </a:rPr>
              <a:t>Scheduled with patient and caregivers as part of discharge planning</a:t>
            </a:r>
          </a:p>
          <a:p>
            <a:pPr marL="171450" indent="-171450">
              <a:buFont typeface="Calibri"/>
              <a:buChar char="-"/>
            </a:pPr>
            <a:r>
              <a:rPr lang="en-US">
                <a:ea typeface="Calibri"/>
                <a:cs typeface="Calibri"/>
              </a:rPr>
              <a:t>If discharging to multiple households, patient typically needs both caregivers to complete (or if patient needs two caregivers regardless of discharge location) </a:t>
            </a:r>
          </a:p>
          <a:p>
            <a:pPr marL="171450" indent="-171450">
              <a:buFont typeface="Calibri"/>
              <a:buChar char="-"/>
            </a:pPr>
            <a:r>
              <a:rPr lang="en-US">
                <a:ea typeface="Calibri"/>
                <a:cs typeface="Calibri"/>
              </a:rPr>
              <a:t>Patients and caregivers handle all meds, cares, transfers, etc.</a:t>
            </a:r>
          </a:p>
        </p:txBody>
      </p:sp>
      <p:sp>
        <p:nvSpPr>
          <p:cNvPr id="4" name="Slide Number Placeholder 3"/>
          <p:cNvSpPr>
            <a:spLocks noGrp="1"/>
          </p:cNvSpPr>
          <p:nvPr>
            <p:ph type="sldNum" sz="quarter" idx="5"/>
          </p:nvPr>
        </p:nvSpPr>
        <p:spPr/>
        <p:txBody>
          <a:bodyPr/>
          <a:lstStyle/>
          <a:p>
            <a:fld id="{1FB1AC98-E081-40BA-B605-F7D71F2322DB}" type="slidenum">
              <a:rPr lang="en-US" smtClean="0"/>
              <a:t>41</a:t>
            </a:fld>
            <a:endParaRPr lang="en-US"/>
          </a:p>
        </p:txBody>
      </p:sp>
    </p:spTree>
    <p:extLst>
      <p:ext uri="{BB962C8B-B14F-4D97-AF65-F5344CB8AC3E}">
        <p14:creationId xmlns:p14="http://schemas.microsoft.com/office/powerpoint/2010/main" val="269042499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B1AC98-E081-40BA-B605-F7D71F2322DB}" type="slidenum">
              <a:rPr lang="en-US" smtClean="0"/>
              <a:t>42</a:t>
            </a:fld>
            <a:endParaRPr lang="en-US"/>
          </a:p>
        </p:txBody>
      </p:sp>
    </p:spTree>
    <p:extLst>
      <p:ext uri="{BB962C8B-B14F-4D97-AF65-F5344CB8AC3E}">
        <p14:creationId xmlns:p14="http://schemas.microsoft.com/office/powerpoint/2010/main" val="378194692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B1AC98-E081-40BA-B605-F7D71F2322DB}" type="slidenum">
              <a:rPr lang="en-US" smtClean="0"/>
              <a:t>45</a:t>
            </a:fld>
            <a:endParaRPr lang="en-US"/>
          </a:p>
        </p:txBody>
      </p:sp>
    </p:spTree>
    <p:extLst>
      <p:ext uri="{BB962C8B-B14F-4D97-AF65-F5344CB8AC3E}">
        <p14:creationId xmlns:p14="http://schemas.microsoft.com/office/powerpoint/2010/main" val="27233876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FB1AC98-E081-40BA-B605-F7D71F2322DB}" type="slidenum">
              <a:rPr lang="en-US" smtClean="0"/>
              <a:t>46</a:t>
            </a:fld>
            <a:endParaRPr lang="en-US"/>
          </a:p>
        </p:txBody>
      </p:sp>
    </p:spTree>
    <p:extLst>
      <p:ext uri="{BB962C8B-B14F-4D97-AF65-F5344CB8AC3E}">
        <p14:creationId xmlns:p14="http://schemas.microsoft.com/office/powerpoint/2010/main" val="223274317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-Therapy begins often in ICU (early mobility – positioning, PRAFOs, splints if needed)</a:t>
            </a:r>
          </a:p>
          <a:p>
            <a:pPr marL="171450" indent="-171450">
              <a:buFont typeface="Calibri"/>
              <a:buChar char="-"/>
            </a:pPr>
            <a:r>
              <a:rPr lang="en-US">
                <a:ea typeface="Calibri"/>
                <a:cs typeface="Calibri"/>
              </a:rPr>
              <a:t>Outside referrals come to us ready for rehab (based on notes from hospital) and are expected to meet our rehab inclusion criteria</a:t>
            </a:r>
          </a:p>
        </p:txBody>
      </p:sp>
      <p:sp>
        <p:nvSpPr>
          <p:cNvPr id="4" name="Slide Number Placeholder 3"/>
          <p:cNvSpPr>
            <a:spLocks noGrp="1"/>
          </p:cNvSpPr>
          <p:nvPr>
            <p:ph type="sldNum" sz="quarter" idx="5"/>
          </p:nvPr>
        </p:nvSpPr>
        <p:spPr/>
        <p:txBody>
          <a:bodyPr/>
          <a:lstStyle/>
          <a:p>
            <a:fld id="{1FB1AC98-E081-40BA-B605-F7D71F2322DB}" type="slidenum">
              <a:rPr lang="en-US" smtClean="0"/>
              <a:t>3</a:t>
            </a:fld>
            <a:endParaRPr lang="en-US"/>
          </a:p>
        </p:txBody>
      </p:sp>
    </p:spTree>
    <p:extLst>
      <p:ext uri="{BB962C8B-B14F-4D97-AF65-F5344CB8AC3E}">
        <p14:creationId xmlns:p14="http://schemas.microsoft.com/office/powerpoint/2010/main" val="2458180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Currently doing CRS-R assessment (same examiner, when possible, similar times of day)</a:t>
            </a:r>
          </a:p>
          <a:p>
            <a:r>
              <a:rPr lang="en-US"/>
              <a:t>Patterned change, not single events</a:t>
            </a:r>
          </a:p>
          <a:p>
            <a:endParaRPr lang="en-US"/>
          </a:p>
          <a:p>
            <a:r>
              <a:rPr lang="en-US"/>
              <a:t>-eye opening/visual fixation, consistent command following, improved initiation or responsiveness, </a:t>
            </a:r>
          </a:p>
          <a:p>
            <a:endParaRPr lang="en-US"/>
          </a:p>
          <a:p>
            <a:r>
              <a:rPr lang="en-US"/>
              <a:t>Distinguish: reflex vs purposeful</a:t>
            </a:r>
          </a:p>
          <a:p>
            <a:r>
              <a:rPr lang="en-US"/>
              <a:t>Random vs reproducible</a:t>
            </a:r>
          </a:p>
          <a:p>
            <a:endParaRPr lang="en-US"/>
          </a:p>
        </p:txBody>
      </p:sp>
      <p:sp>
        <p:nvSpPr>
          <p:cNvPr id="4" name="Slide Number Placeholder 3"/>
          <p:cNvSpPr>
            <a:spLocks noGrp="1"/>
          </p:cNvSpPr>
          <p:nvPr>
            <p:ph type="sldNum" sz="quarter" idx="5"/>
          </p:nvPr>
        </p:nvSpPr>
        <p:spPr/>
        <p:txBody>
          <a:bodyPr/>
          <a:lstStyle/>
          <a:p>
            <a:fld id="{1FB1AC98-E081-40BA-B605-F7D71F2322DB}" type="slidenum">
              <a:rPr lang="en-US" smtClean="0"/>
              <a:t>4</a:t>
            </a:fld>
            <a:endParaRPr lang="en-US"/>
          </a:p>
        </p:txBody>
      </p:sp>
    </p:spTree>
    <p:extLst>
      <p:ext uri="{BB962C8B-B14F-4D97-AF65-F5344CB8AC3E}">
        <p14:creationId xmlns:p14="http://schemas.microsoft.com/office/powerpoint/2010/main" val="9067747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Vegetative state/unresponsive wakefulness syndrome</a:t>
            </a:r>
          </a:p>
          <a:p>
            <a:endParaRPr lang="en-US"/>
          </a:p>
          <a:p>
            <a:r>
              <a:rPr lang="en-US"/>
              <a:t>MCS- minimally conscious state</a:t>
            </a:r>
          </a:p>
          <a:p>
            <a:endParaRPr lang="en-US"/>
          </a:p>
          <a:p>
            <a:r>
              <a:rPr lang="en-US" err="1"/>
              <a:t>eMCS</a:t>
            </a:r>
            <a:r>
              <a:rPr lang="en-US"/>
              <a:t>- Emergence from minimally conscious state</a:t>
            </a:r>
          </a:p>
        </p:txBody>
      </p:sp>
      <p:sp>
        <p:nvSpPr>
          <p:cNvPr id="4" name="Slide Number Placeholder 3"/>
          <p:cNvSpPr>
            <a:spLocks noGrp="1"/>
          </p:cNvSpPr>
          <p:nvPr>
            <p:ph type="sldNum" sz="quarter" idx="5"/>
          </p:nvPr>
        </p:nvSpPr>
        <p:spPr/>
        <p:txBody>
          <a:bodyPr/>
          <a:lstStyle/>
          <a:p>
            <a:fld id="{1FB1AC98-E081-40BA-B605-F7D71F2322DB}" type="slidenum">
              <a:rPr lang="en-US" smtClean="0"/>
              <a:t>5</a:t>
            </a:fld>
            <a:endParaRPr lang="en-US"/>
          </a:p>
        </p:txBody>
      </p:sp>
    </p:spTree>
    <p:extLst>
      <p:ext uri="{BB962C8B-B14F-4D97-AF65-F5344CB8AC3E}">
        <p14:creationId xmlns:p14="http://schemas.microsoft.com/office/powerpoint/2010/main" val="28988994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Calibri"/>
              <a:buChar char="-"/>
            </a:pPr>
            <a:r>
              <a:rPr lang="en-US">
                <a:ea typeface="Calibri"/>
                <a:cs typeface="Calibri"/>
              </a:rPr>
              <a:t>EP will talk about this slide</a:t>
            </a:r>
          </a:p>
          <a:p>
            <a:pPr marL="285750" indent="-285750">
              <a:buFont typeface="Calibri"/>
              <a:buChar char="-"/>
            </a:pPr>
            <a:r>
              <a:rPr lang="en-US">
                <a:ea typeface="Calibri"/>
                <a:cs typeface="Calibri"/>
              </a:rPr>
              <a:t>Just took a course through Shirley Ryan on TBI rehab and they spoke about the importance of salience throughout the 10 total presentations that made up the course</a:t>
            </a:r>
          </a:p>
          <a:p>
            <a:pPr marL="285750" indent="-285750">
              <a:buFont typeface="Calibri"/>
              <a:buChar char="-"/>
            </a:pPr>
            <a:r>
              <a:rPr lang="en-US">
                <a:ea typeface="Calibri"/>
                <a:cs typeface="Calibri"/>
              </a:rPr>
              <a:t>Things to consider: research has demonstrated </a:t>
            </a:r>
            <a:r>
              <a:rPr lang="en-US" err="1">
                <a:ea typeface="Calibri"/>
                <a:cs typeface="Calibri"/>
              </a:rPr>
              <a:t>th</a:t>
            </a:r>
            <a:r>
              <a:rPr lang="en-US">
                <a:ea typeface="Calibri"/>
                <a:cs typeface="Calibri"/>
              </a:rPr>
              <a:t>e importance of salience but what does that look like in a pediatric population? What does a pediatric day look like and how do we make our interventions relevant </a:t>
            </a:r>
          </a:p>
        </p:txBody>
      </p:sp>
      <p:sp>
        <p:nvSpPr>
          <p:cNvPr id="4" name="Slide Number Placeholder 3"/>
          <p:cNvSpPr>
            <a:spLocks noGrp="1"/>
          </p:cNvSpPr>
          <p:nvPr>
            <p:ph type="sldNum" sz="quarter" idx="5"/>
          </p:nvPr>
        </p:nvSpPr>
        <p:spPr/>
        <p:txBody>
          <a:bodyPr/>
          <a:lstStyle/>
          <a:p>
            <a:fld id="{1FB1AC98-E081-40BA-B605-F7D71F2322DB}" type="slidenum">
              <a:rPr lang="en-US" smtClean="0"/>
              <a:t>7</a:t>
            </a:fld>
            <a:endParaRPr lang="en-US"/>
          </a:p>
        </p:txBody>
      </p:sp>
    </p:spTree>
    <p:extLst>
      <p:ext uri="{BB962C8B-B14F-4D97-AF65-F5344CB8AC3E}">
        <p14:creationId xmlns:p14="http://schemas.microsoft.com/office/powerpoint/2010/main" val="26758404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Calibri"/>
              <a:buChar char="-"/>
            </a:pPr>
            <a:r>
              <a:rPr lang="en-US">
                <a:ea typeface="Calibri"/>
                <a:cs typeface="Calibri"/>
              </a:rPr>
              <a:t>Problem solving, recalling sequences, positioning, </a:t>
            </a:r>
            <a:r>
              <a:rPr lang="en-US" err="1">
                <a:ea typeface="Calibri"/>
                <a:cs typeface="Calibri"/>
              </a:rPr>
              <a:t>weightshifting</a:t>
            </a:r>
            <a:r>
              <a:rPr lang="en-US">
                <a:ea typeface="Calibri"/>
                <a:cs typeface="Calibri"/>
              </a:rPr>
              <a:t>, balance, error augmentation, FM –environmental modifications</a:t>
            </a:r>
          </a:p>
          <a:p>
            <a:pPr marL="171450" indent="-171450">
              <a:buFont typeface="Calibri"/>
              <a:buChar char="-"/>
            </a:pPr>
            <a:r>
              <a:rPr lang="en-US">
                <a:ea typeface="Calibri"/>
                <a:cs typeface="Calibri"/>
              </a:rPr>
              <a:t>Vision**</a:t>
            </a:r>
          </a:p>
          <a:p>
            <a:pPr marL="171450" indent="-171450">
              <a:buFont typeface="Calibri"/>
              <a:buChar char="-"/>
            </a:pPr>
            <a:r>
              <a:rPr lang="en-US">
                <a:ea typeface="Calibri"/>
                <a:cs typeface="Calibri"/>
              </a:rPr>
              <a:t>PT ways to use games: to encourage reps without feeling like reps; to distract while working on challenging positions; exercise uno; weight shifting, balance</a:t>
            </a:r>
          </a:p>
        </p:txBody>
      </p:sp>
      <p:sp>
        <p:nvSpPr>
          <p:cNvPr id="4" name="Slide Number Placeholder 3"/>
          <p:cNvSpPr>
            <a:spLocks noGrp="1"/>
          </p:cNvSpPr>
          <p:nvPr>
            <p:ph type="sldNum" sz="quarter" idx="5"/>
          </p:nvPr>
        </p:nvSpPr>
        <p:spPr/>
        <p:txBody>
          <a:bodyPr/>
          <a:lstStyle/>
          <a:p>
            <a:fld id="{1FB1AC98-E081-40BA-B605-F7D71F2322DB}" type="slidenum">
              <a:rPr lang="en-US" smtClean="0"/>
              <a:t>8</a:t>
            </a:fld>
            <a:endParaRPr lang="en-US"/>
          </a:p>
        </p:txBody>
      </p:sp>
    </p:spTree>
    <p:extLst>
      <p:ext uri="{BB962C8B-B14F-4D97-AF65-F5344CB8AC3E}">
        <p14:creationId xmlns:p14="http://schemas.microsoft.com/office/powerpoint/2010/main" val="24675236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Cars: position changes (squat and recover); static standing; reaching across midline</a:t>
            </a:r>
          </a:p>
          <a:p>
            <a:r>
              <a:rPr lang="en-US">
                <a:ea typeface="Calibri"/>
                <a:cs typeface="Calibri"/>
              </a:rPr>
              <a:t>Bubbles: dynamic balance</a:t>
            </a:r>
          </a:p>
          <a:p>
            <a:r>
              <a:rPr lang="en-US">
                <a:ea typeface="Calibri"/>
                <a:cs typeface="Calibri"/>
              </a:rPr>
              <a:t>Basketball: strengthening, balance </a:t>
            </a:r>
          </a:p>
        </p:txBody>
      </p:sp>
      <p:sp>
        <p:nvSpPr>
          <p:cNvPr id="4" name="Slide Number Placeholder 3"/>
          <p:cNvSpPr>
            <a:spLocks noGrp="1"/>
          </p:cNvSpPr>
          <p:nvPr>
            <p:ph type="sldNum" sz="quarter" idx="5"/>
          </p:nvPr>
        </p:nvSpPr>
        <p:spPr/>
        <p:txBody>
          <a:bodyPr/>
          <a:lstStyle/>
          <a:p>
            <a:fld id="{1FB1AC98-E081-40BA-B605-F7D71F2322DB}" type="slidenum">
              <a:rPr lang="en-US" smtClean="0"/>
              <a:t>9</a:t>
            </a:fld>
            <a:endParaRPr lang="en-US"/>
          </a:p>
        </p:txBody>
      </p:sp>
    </p:spTree>
    <p:extLst>
      <p:ext uri="{BB962C8B-B14F-4D97-AF65-F5344CB8AC3E}">
        <p14:creationId xmlns:p14="http://schemas.microsoft.com/office/powerpoint/2010/main" val="109124553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ea typeface="Calibri"/>
                <a:cs typeface="Calibri"/>
              </a:rPr>
              <a:t>Stomp and catch: balance, strength, coordination</a:t>
            </a:r>
          </a:p>
          <a:p>
            <a:r>
              <a:rPr lang="en-US" err="1">
                <a:ea typeface="Calibri"/>
                <a:cs typeface="Calibri"/>
              </a:rPr>
              <a:t>Squigz</a:t>
            </a:r>
            <a:r>
              <a:rPr lang="en-US">
                <a:ea typeface="Calibri"/>
                <a:cs typeface="Calibri"/>
              </a:rPr>
              <a:t>: balance, fine motor/grip strength, weight shifting, core strength with stability when removing from support surface</a:t>
            </a:r>
          </a:p>
          <a:p>
            <a:r>
              <a:rPr lang="en-US">
                <a:ea typeface="Calibri"/>
                <a:cs typeface="Calibri"/>
              </a:rPr>
              <a:t>Wii: strength (adding weights), balance, coordination </a:t>
            </a:r>
          </a:p>
          <a:p>
            <a:endParaRPr lang="en-US">
              <a:ea typeface="Calibri"/>
              <a:cs typeface="Calibri"/>
            </a:endParaRPr>
          </a:p>
          <a:p>
            <a:r>
              <a:rPr lang="en-US">
                <a:ea typeface="Calibri"/>
                <a:cs typeface="Calibri"/>
              </a:rPr>
              <a:t>*Can always combine to make an obstacle course</a:t>
            </a:r>
          </a:p>
        </p:txBody>
      </p:sp>
      <p:sp>
        <p:nvSpPr>
          <p:cNvPr id="4" name="Slide Number Placeholder 3"/>
          <p:cNvSpPr>
            <a:spLocks noGrp="1"/>
          </p:cNvSpPr>
          <p:nvPr>
            <p:ph type="sldNum" sz="quarter" idx="5"/>
          </p:nvPr>
        </p:nvSpPr>
        <p:spPr/>
        <p:txBody>
          <a:bodyPr/>
          <a:lstStyle/>
          <a:p>
            <a:fld id="{1FB1AC98-E081-40BA-B605-F7D71F2322DB}" type="slidenum">
              <a:rPr lang="en-US" smtClean="0"/>
              <a:t>10</a:t>
            </a:fld>
            <a:endParaRPr lang="en-US"/>
          </a:p>
        </p:txBody>
      </p:sp>
    </p:spTree>
    <p:extLst>
      <p:ext uri="{BB962C8B-B14F-4D97-AF65-F5344CB8AC3E}">
        <p14:creationId xmlns:p14="http://schemas.microsoft.com/office/powerpoint/2010/main" val="107358709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emf"/><Relationship Id="rId4" Type="http://schemas.openxmlformats.org/officeDocument/2006/relationships/image" Target="../media/image5.emf"/></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3.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png"/><Relationship Id="rId1" Type="http://schemas.openxmlformats.org/officeDocument/2006/relationships/slideMaster" Target="../slideMasters/slideMaster4.xml"/><Relationship Id="rId5" Type="http://schemas.openxmlformats.org/officeDocument/2006/relationships/image" Target="../media/image19.png"/><Relationship Id="rId4" Type="http://schemas.openxmlformats.org/officeDocument/2006/relationships/image" Target="../media/image16.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12.png"/><Relationship Id="rId4" Type="http://schemas.openxmlformats.org/officeDocument/2006/relationships/image" Target="../media/image11.pn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599995" y="1122363"/>
            <a:ext cx="10610850" cy="2387600"/>
          </a:xfrm>
        </p:spPr>
        <p:txBody>
          <a:bodyPr anchor="ctr"/>
          <a:lstStyle>
            <a:lvl1pPr algn="ctr">
              <a:defRPr sz="6000" b="1" i="0" baseline="0">
                <a:solidFill>
                  <a:schemeClr val="tx1"/>
                </a:solidFill>
                <a:latin typeface="VAG Rounded Next" panose="020F0502020203020204" pitchFamily="34" charset="0"/>
              </a:defRPr>
            </a:lvl1pPr>
          </a:lstStyle>
          <a:p>
            <a:r>
              <a:rPr lang="en-US"/>
              <a:t>Brand Template CM Blue</a:t>
            </a:r>
          </a:p>
        </p:txBody>
      </p:sp>
      <p:sp>
        <p:nvSpPr>
          <p:cNvPr id="3" name="Subtitle 2"/>
          <p:cNvSpPr>
            <a:spLocks noGrp="1"/>
          </p:cNvSpPr>
          <p:nvPr>
            <p:ph type="subTitle" idx="1"/>
          </p:nvPr>
        </p:nvSpPr>
        <p:spPr>
          <a:xfrm>
            <a:off x="599995" y="3602038"/>
            <a:ext cx="10610850" cy="1655762"/>
          </a:xfrm>
        </p:spPr>
        <p:txBody>
          <a:bodyPr/>
          <a:lstStyle>
            <a:lvl1pPr marL="0" indent="0" algn="ctr">
              <a:buNone/>
              <a:defRPr sz="2400" b="0" i="0">
                <a:solidFill>
                  <a:schemeClr val="tx1"/>
                </a:solidFill>
                <a:latin typeface="VAG Rounded Next" panose="020F0502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8" name="Slide Number Placeholder 5">
            <a:extLst>
              <a:ext uri="{FF2B5EF4-FFF2-40B4-BE49-F238E27FC236}">
                <a16:creationId xmlns:a16="http://schemas.microsoft.com/office/drawing/2014/main" id="{530D6A51-2275-7244-80D0-A3B484ED93B5}"/>
              </a:ext>
            </a:extLst>
          </p:cNvPr>
          <p:cNvSpPr>
            <a:spLocks noGrp="1"/>
          </p:cNvSpPr>
          <p:nvPr>
            <p:ph type="sldNum" sz="quarter" idx="4"/>
          </p:nvPr>
        </p:nvSpPr>
        <p:spPr>
          <a:xfrm>
            <a:off x="10746441" y="5822730"/>
            <a:ext cx="493059" cy="371836"/>
          </a:xfrm>
          <a:prstGeom prst="rect">
            <a:avLst/>
          </a:prstGeom>
        </p:spPr>
        <p:txBody>
          <a:bodyPr vert="horz" lIns="91440" tIns="45720" rIns="91440" bIns="45720" rtlCol="0" anchor="ctr"/>
          <a:lstStyle>
            <a:lvl1pPr algn="ctr">
              <a:defRPr sz="1100">
                <a:solidFill>
                  <a:schemeClr val="tx1"/>
                </a:solidFill>
              </a:defRPr>
            </a:lvl1pPr>
          </a:lstStyle>
          <a:p>
            <a:fld id="{5D5ACDC5-7D88-4043-A5E3-34CEDBAF337A}" type="slidenum">
              <a:rPr lang="en-US" smtClean="0"/>
              <a:pPr/>
              <a:t>‹#›</a:t>
            </a:fld>
            <a:endParaRPr lang="en-US"/>
          </a:p>
        </p:txBody>
      </p:sp>
      <p:grpSp>
        <p:nvGrpSpPr>
          <p:cNvPr id="9" name="Group 8">
            <a:extLst>
              <a:ext uri="{FF2B5EF4-FFF2-40B4-BE49-F238E27FC236}">
                <a16:creationId xmlns:a16="http://schemas.microsoft.com/office/drawing/2014/main" id="{76FC3009-D741-4C00-3759-639AE4889B08}"/>
              </a:ext>
            </a:extLst>
          </p:cNvPr>
          <p:cNvGrpSpPr/>
          <p:nvPr userDrawn="1"/>
        </p:nvGrpSpPr>
        <p:grpSpPr>
          <a:xfrm>
            <a:off x="4549107" y="6143794"/>
            <a:ext cx="3908415" cy="600403"/>
            <a:chOff x="4549107" y="5226890"/>
            <a:chExt cx="3908415" cy="600403"/>
          </a:xfrm>
        </p:grpSpPr>
        <p:pic>
          <p:nvPicPr>
            <p:cNvPr id="17" name="Picture 16">
              <a:extLst>
                <a:ext uri="{FF2B5EF4-FFF2-40B4-BE49-F238E27FC236}">
                  <a16:creationId xmlns:a16="http://schemas.microsoft.com/office/drawing/2014/main" id="{34CB72BC-C949-9440-B876-0C99217328E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42997" y="5249972"/>
              <a:ext cx="662423" cy="554238"/>
            </a:xfrm>
            <a:prstGeom prst="rect">
              <a:avLst/>
            </a:prstGeom>
          </p:spPr>
        </p:pic>
        <p:pic>
          <p:nvPicPr>
            <p:cNvPr id="19" name="Picture 18">
              <a:extLst>
                <a:ext uri="{FF2B5EF4-FFF2-40B4-BE49-F238E27FC236}">
                  <a16:creationId xmlns:a16="http://schemas.microsoft.com/office/drawing/2014/main" id="{2ABE3538-7D6E-DD46-AB9C-7025B5B551C7}"/>
                </a:ext>
              </a:extLst>
            </p:cNvPr>
            <p:cNvPicPr>
              <a:picLocks noChangeAspect="1"/>
            </p:cNvPicPr>
            <p:nvPr userDrawn="1"/>
          </p:nvPicPr>
          <p:blipFill>
            <a:blip r:embed="rId3" cstate="print">
              <a:extLst>
                <a:ext uri="{28A0092B-C50C-407E-A947-70E740481C1C}">
                  <a14:useLocalDpi xmlns:a14="http://schemas.microsoft.com/office/drawing/2010/main" val="0"/>
                </a:ext>
              </a:extLst>
            </a:blip>
            <a:srcRect/>
            <a:stretch/>
          </p:blipFill>
          <p:spPr>
            <a:xfrm>
              <a:off x="4549107" y="5226890"/>
              <a:ext cx="488133" cy="600403"/>
            </a:xfrm>
            <a:prstGeom prst="rect">
              <a:avLst/>
            </a:prstGeom>
          </p:spPr>
        </p:pic>
        <p:pic>
          <p:nvPicPr>
            <p:cNvPr id="6" name="Picture 5">
              <a:extLst>
                <a:ext uri="{FF2B5EF4-FFF2-40B4-BE49-F238E27FC236}">
                  <a16:creationId xmlns:a16="http://schemas.microsoft.com/office/drawing/2014/main" id="{11D039CF-7CB3-5246-8423-6DD9422EA1EE}"/>
                </a:ext>
              </a:extLst>
            </p:cNvPr>
            <p:cNvPicPr>
              <a:picLocks noChangeAspect="1"/>
            </p:cNvPicPr>
            <p:nvPr userDrawn="1"/>
          </p:nvPicPr>
          <p:blipFill>
            <a:blip r:embed="rId4"/>
            <a:stretch>
              <a:fillRect/>
            </a:stretch>
          </p:blipFill>
          <p:spPr>
            <a:xfrm>
              <a:off x="6172574" y="5287379"/>
              <a:ext cx="770749" cy="479424"/>
            </a:xfrm>
            <a:prstGeom prst="rect">
              <a:avLst/>
            </a:prstGeom>
          </p:spPr>
        </p:pic>
        <p:pic>
          <p:nvPicPr>
            <p:cNvPr id="7" name="Picture 6">
              <a:extLst>
                <a:ext uri="{FF2B5EF4-FFF2-40B4-BE49-F238E27FC236}">
                  <a16:creationId xmlns:a16="http://schemas.microsoft.com/office/drawing/2014/main" id="{D9D1E3E6-010D-0911-71F6-572B132F854C}"/>
                </a:ext>
              </a:extLst>
            </p:cNvPr>
            <p:cNvPicPr>
              <a:picLocks noChangeAspect="1"/>
            </p:cNvPicPr>
            <p:nvPr userDrawn="1"/>
          </p:nvPicPr>
          <p:blipFill>
            <a:blip r:embed="rId5"/>
            <a:stretch>
              <a:fillRect/>
            </a:stretch>
          </p:blipFill>
          <p:spPr>
            <a:xfrm>
              <a:off x="7212012" y="5363822"/>
              <a:ext cx="1245510" cy="326539"/>
            </a:xfrm>
            <a:prstGeom prst="rect">
              <a:avLst/>
            </a:prstGeom>
          </p:spPr>
        </p:pic>
      </p:grpSp>
    </p:spTree>
    <p:extLst>
      <p:ext uri="{BB962C8B-B14F-4D97-AF65-F5344CB8AC3E}">
        <p14:creationId xmlns:p14="http://schemas.microsoft.com/office/powerpoint/2010/main" val="242482291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5CB9"/>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rgbClr val="005CB9"/>
                </a:solidFill>
              </a:defRPr>
            </a:lvl1pPr>
            <a:lvl2pPr>
              <a:defRPr>
                <a:solidFill>
                  <a:srgbClr val="005CB9"/>
                </a:solidFill>
              </a:defRPr>
            </a:lvl2pPr>
            <a:lvl3pPr>
              <a:defRPr>
                <a:solidFill>
                  <a:srgbClr val="005CB9"/>
                </a:solidFill>
              </a:defRPr>
            </a:lvl3pPr>
            <a:lvl4pPr>
              <a:defRPr>
                <a:solidFill>
                  <a:srgbClr val="005CB9"/>
                </a:solidFill>
              </a:defRPr>
            </a:lvl4pPr>
            <a:lvl5pPr>
              <a:defRPr>
                <a:solidFill>
                  <a:srgbClr val="005CB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rgbClr val="005CB9"/>
                </a:solidFill>
              </a:defRPr>
            </a:lvl1pPr>
            <a:lvl2pPr>
              <a:defRPr>
                <a:solidFill>
                  <a:srgbClr val="005CB9"/>
                </a:solidFill>
              </a:defRPr>
            </a:lvl2pPr>
            <a:lvl3pPr>
              <a:defRPr>
                <a:solidFill>
                  <a:srgbClr val="005CB9"/>
                </a:solidFill>
              </a:defRPr>
            </a:lvl3pPr>
            <a:lvl4pPr>
              <a:defRPr>
                <a:solidFill>
                  <a:srgbClr val="005CB9"/>
                </a:solidFill>
              </a:defRPr>
            </a:lvl4pPr>
            <a:lvl5pPr>
              <a:defRPr>
                <a:solidFill>
                  <a:srgbClr val="005CB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119700727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005CB9"/>
                </a:solidFill>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800" b="1" i="0" spc="70" baseline="0">
                <a:latin typeface="VAG Rounded Next SemiBold" panose="020F05020202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4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lang="en-US" sz="2800" b="1" i="0" kern="1200" spc="70" baseline="0" dirty="0">
                <a:solidFill>
                  <a:srgbClr val="005CB9"/>
                </a:solidFill>
                <a:latin typeface="VAG Rounded Next SemiBold" panose="020F0502020203020204"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4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2824712879"/>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5CB9"/>
                </a:solidFill>
              </a:defRPr>
            </a:lvl1pPr>
          </a:lstStyle>
          <a:p>
            <a:r>
              <a:rPr lang="en-US"/>
              <a:t>Click to edit Master title style</a:t>
            </a:r>
          </a:p>
        </p:txBody>
      </p:sp>
      <p:sp>
        <p:nvSpPr>
          <p:cNvPr id="4" name="Footer Placeholder 3"/>
          <p:cNvSpPr>
            <a:spLocks noGrp="1"/>
          </p:cNvSpPr>
          <p:nvPr>
            <p:ph type="ftr" sz="quarter" idx="11"/>
          </p:nvPr>
        </p:nvSpPr>
        <p:spPr/>
        <p:txBody>
          <a:bodyPr/>
          <a:lstStyle>
            <a:lvl1pPr>
              <a:defRPr>
                <a:solidFill>
                  <a:srgbClr val="005CB9"/>
                </a:solidFill>
              </a:defRPr>
            </a:lvl1pPr>
          </a:lstStyle>
          <a:p>
            <a:endParaRPr lang="en-US"/>
          </a:p>
        </p:txBody>
      </p:sp>
      <p:sp>
        <p:nvSpPr>
          <p:cNvPr id="5" name="Slide Number Placeholder 4"/>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3845129438"/>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ctr"/>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2841187532"/>
      </p:ext>
    </p:extLst>
  </p:cSld>
  <p:clrMapOvr>
    <a:masterClrMapping/>
  </p:clrMapOvr>
  <p:hf sldNum="0"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673764382"/>
      </p:ext>
    </p:extLst>
  </p:cSld>
  <p:clrMapOvr>
    <a:masterClrMapping/>
  </p:clrMapOvr>
  <p:hf sldNum="0"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ctr"/>
          <a:lstStyle>
            <a:lvl1pPr algn="ctr">
              <a:defRPr sz="6000">
                <a:solidFill>
                  <a:srgbClr val="53565A"/>
                </a:solidFill>
              </a:defRPr>
            </a:lvl1pPr>
          </a:lstStyle>
          <a:p>
            <a:r>
              <a:rPr lang="en-US"/>
              <a:t>Brand Template Grey</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53565A"/>
                </a:solidFill>
                <a:latin typeface="VAG Rounded Next" panose="020F0502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4" name="Group 3">
            <a:extLst>
              <a:ext uri="{FF2B5EF4-FFF2-40B4-BE49-F238E27FC236}">
                <a16:creationId xmlns:a16="http://schemas.microsoft.com/office/drawing/2014/main" id="{3D16E185-600D-746B-D021-138B7589A654}"/>
              </a:ext>
            </a:extLst>
          </p:cNvPr>
          <p:cNvGrpSpPr/>
          <p:nvPr userDrawn="1"/>
        </p:nvGrpSpPr>
        <p:grpSpPr>
          <a:xfrm>
            <a:off x="4061495" y="6120449"/>
            <a:ext cx="4069009" cy="690399"/>
            <a:chOff x="286054" y="6120449"/>
            <a:chExt cx="4069009" cy="690399"/>
          </a:xfrm>
        </p:grpSpPr>
        <p:pic>
          <p:nvPicPr>
            <p:cNvPr id="9" name="Picture 8">
              <a:extLst>
                <a:ext uri="{FF2B5EF4-FFF2-40B4-BE49-F238E27FC236}">
                  <a16:creationId xmlns:a16="http://schemas.microsoft.com/office/drawing/2014/main" id="{C6CDD5D3-43DB-3544-ADD2-C70EF58D337A}"/>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844966" y="6120449"/>
              <a:ext cx="986617" cy="690399"/>
            </a:xfrm>
            <a:prstGeom prst="rect">
              <a:avLst/>
            </a:prstGeom>
          </p:spPr>
        </p:pic>
        <p:pic>
          <p:nvPicPr>
            <p:cNvPr id="10" name="Picture 9">
              <a:extLst>
                <a:ext uri="{FF2B5EF4-FFF2-40B4-BE49-F238E27FC236}">
                  <a16:creationId xmlns:a16="http://schemas.microsoft.com/office/drawing/2014/main" id="{2A87801E-BE56-A140-96CA-2566A9B6555D}"/>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1169" y="6146062"/>
              <a:ext cx="738021" cy="617490"/>
            </a:xfrm>
            <a:prstGeom prst="rect">
              <a:avLst/>
            </a:prstGeom>
          </p:spPr>
        </p:pic>
        <p:pic>
          <p:nvPicPr>
            <p:cNvPr id="11" name="Picture 10" descr="A picture containing plate&#10;&#10;Description automatically generated">
              <a:extLst>
                <a:ext uri="{FF2B5EF4-FFF2-40B4-BE49-F238E27FC236}">
                  <a16:creationId xmlns:a16="http://schemas.microsoft.com/office/drawing/2014/main" id="{38C38519-BEEB-1042-A6D3-831A362210FC}"/>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62372" y="6317991"/>
              <a:ext cx="1392691" cy="365125"/>
            </a:xfrm>
            <a:prstGeom prst="rect">
              <a:avLst/>
            </a:prstGeom>
          </p:spPr>
        </p:pic>
        <p:pic>
          <p:nvPicPr>
            <p:cNvPr id="12" name="Picture 11">
              <a:extLst>
                <a:ext uri="{FF2B5EF4-FFF2-40B4-BE49-F238E27FC236}">
                  <a16:creationId xmlns:a16="http://schemas.microsoft.com/office/drawing/2014/main" id="{79281A73-8300-B041-BBEA-DC95FCC0C6C1}"/>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286054" y="6146062"/>
              <a:ext cx="502024" cy="617489"/>
            </a:xfrm>
            <a:prstGeom prst="rect">
              <a:avLst/>
            </a:prstGeom>
          </p:spPr>
        </p:pic>
      </p:grpSp>
      <p:sp>
        <p:nvSpPr>
          <p:cNvPr id="13" name="Slide Number Placeholder 5">
            <a:extLst>
              <a:ext uri="{FF2B5EF4-FFF2-40B4-BE49-F238E27FC236}">
                <a16:creationId xmlns:a16="http://schemas.microsoft.com/office/drawing/2014/main" id="{EB6FB7FB-7E02-A24D-8D0C-B26E4D7B9684}"/>
              </a:ext>
            </a:extLst>
          </p:cNvPr>
          <p:cNvSpPr>
            <a:spLocks noGrp="1"/>
          </p:cNvSpPr>
          <p:nvPr>
            <p:ph type="sldNum" sz="quarter" idx="4"/>
          </p:nvPr>
        </p:nvSpPr>
        <p:spPr>
          <a:xfrm>
            <a:off x="9080432" y="6268888"/>
            <a:ext cx="493059" cy="371836"/>
          </a:xfrm>
          <a:prstGeom prst="rect">
            <a:avLst/>
          </a:prstGeom>
        </p:spPr>
        <p:txBody>
          <a:bodyPr vert="horz" lIns="91440" tIns="45720" rIns="91440" bIns="45720" rtlCol="0" anchor="ctr"/>
          <a:lstStyle>
            <a:lvl1pPr algn="ctr">
              <a:defRPr sz="1100">
                <a:solidFill>
                  <a:srgbClr val="77777A"/>
                </a:solidFill>
              </a:defRPr>
            </a:lvl1pPr>
          </a:lstStyle>
          <a:p>
            <a:fld id="{5D5ACDC5-7D88-4043-A5E3-34CEDBAF337A}" type="slidenum">
              <a:rPr lang="en-US" smtClean="0"/>
              <a:pPr/>
              <a:t>‹#›</a:t>
            </a:fld>
            <a:endParaRPr lang="en-US"/>
          </a:p>
        </p:txBody>
      </p:sp>
    </p:spTree>
    <p:extLst>
      <p:ext uri="{BB962C8B-B14F-4D97-AF65-F5344CB8AC3E}">
        <p14:creationId xmlns:p14="http://schemas.microsoft.com/office/powerpoint/2010/main" val="902415221"/>
      </p:ext>
    </p:extLst>
  </p:cSld>
  <p:clrMapOvr>
    <a:masterClrMapping/>
  </p:clrMapOvr>
  <p:hf sldNum="0"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3565A"/>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rgbClr val="53565A"/>
                </a:solidFill>
              </a:defRPr>
            </a:lvl1pPr>
            <a:lvl2pPr>
              <a:defRPr>
                <a:solidFill>
                  <a:srgbClr val="53565A"/>
                </a:solidFill>
              </a:defRPr>
            </a:lvl2pPr>
            <a:lvl3pPr>
              <a:defRPr>
                <a:solidFill>
                  <a:srgbClr val="53565A"/>
                </a:solidFill>
              </a:defRPr>
            </a:lvl3pPr>
            <a:lvl4pPr>
              <a:defRPr>
                <a:solidFill>
                  <a:srgbClr val="53565A"/>
                </a:solidFill>
              </a:defRPr>
            </a:lvl4pPr>
            <a:lvl5pPr>
              <a:defRPr>
                <a:solidFill>
                  <a:srgbClr val="53565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1475024189"/>
      </p:ext>
    </p:extLst>
  </p:cSld>
  <p:clrMapOvr>
    <a:masterClrMapping/>
  </p:clrMapOvr>
  <p:hf sldNum="0"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3565A"/>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lvl1pPr>
              <a:defRPr>
                <a:solidFill>
                  <a:srgbClr val="53565A"/>
                </a:solidFill>
              </a:defRPr>
            </a:lvl1pPr>
            <a:lvl2pPr>
              <a:defRPr>
                <a:solidFill>
                  <a:srgbClr val="53565A"/>
                </a:solidFill>
              </a:defRPr>
            </a:lvl2pPr>
            <a:lvl3pPr>
              <a:defRPr>
                <a:solidFill>
                  <a:srgbClr val="53565A"/>
                </a:solidFill>
              </a:defRPr>
            </a:lvl3pPr>
            <a:lvl4pPr>
              <a:defRPr>
                <a:solidFill>
                  <a:srgbClr val="53565A"/>
                </a:solidFill>
              </a:defRPr>
            </a:lvl4pPr>
            <a:lvl5pPr>
              <a:defRPr>
                <a:solidFill>
                  <a:srgbClr val="53565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lvl1pPr>
              <a:defRPr>
                <a:solidFill>
                  <a:srgbClr val="53565A"/>
                </a:solidFill>
              </a:defRPr>
            </a:lvl1pPr>
            <a:lvl2pPr>
              <a:defRPr>
                <a:solidFill>
                  <a:srgbClr val="53565A"/>
                </a:solidFill>
              </a:defRPr>
            </a:lvl2pPr>
            <a:lvl3pPr>
              <a:defRPr>
                <a:solidFill>
                  <a:srgbClr val="53565A"/>
                </a:solidFill>
              </a:defRPr>
            </a:lvl3pPr>
            <a:lvl4pPr>
              <a:defRPr>
                <a:solidFill>
                  <a:srgbClr val="53565A"/>
                </a:solidFill>
              </a:defRPr>
            </a:lvl4pPr>
            <a:lvl5pPr>
              <a:defRPr>
                <a:solidFill>
                  <a:srgbClr val="53565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476943690"/>
      </p:ext>
    </p:extLst>
  </p:cSld>
  <p:clrMapOvr>
    <a:masterClrMapping/>
  </p:clrMapOvr>
  <p:hf sldNum="0"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lvl1pPr>
              <a:defRPr>
                <a:solidFill>
                  <a:srgbClr val="53565A"/>
                </a:solidFill>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normAutofit/>
          </a:bodyPr>
          <a:lstStyle>
            <a:lvl1pPr marL="0" indent="0">
              <a:buNone/>
              <a:defRPr sz="2800" b="1" i="0" spc="70" baseline="0">
                <a:latin typeface="VAG Rounded Next SemiBold" panose="020F05020202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4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normAutofit/>
          </a:bodyPr>
          <a:lstStyle>
            <a:lvl1pPr marL="0" indent="0">
              <a:buNone/>
              <a:defRPr lang="en-US" sz="2800" b="1" i="0" kern="1200" spc="70" baseline="0" dirty="0">
                <a:solidFill>
                  <a:srgbClr val="53565A"/>
                </a:solidFill>
                <a:latin typeface="VAG Rounded Next SemiBold" panose="020F0502020203020204"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400"/>
            </a:lvl1pPr>
            <a:lvl2pPr>
              <a:defRPr sz="2000"/>
            </a:lvl2pPr>
            <a:lvl3pPr>
              <a:defRPr sz="1800"/>
            </a:lvl3pPr>
            <a:lvl4pPr>
              <a:defRPr sz="1600"/>
            </a:lvl4pPr>
            <a:lvl5pPr>
              <a:defRPr sz="1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1237788234"/>
      </p:ext>
    </p:extLst>
  </p:cSld>
  <p:clrMapOvr>
    <a:masterClrMapping/>
  </p:clrMapOvr>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3565A"/>
                </a:solidFill>
              </a:defRPr>
            </a:lvl1pPr>
          </a:lstStyle>
          <a:p>
            <a:r>
              <a:rPr lang="en-US"/>
              <a:t>Click to edit Master title style</a:t>
            </a:r>
          </a:p>
        </p:txBody>
      </p:sp>
      <p:sp>
        <p:nvSpPr>
          <p:cNvPr id="4" name="Footer Placeholder 3"/>
          <p:cNvSpPr>
            <a:spLocks noGrp="1"/>
          </p:cNvSpPr>
          <p:nvPr>
            <p:ph type="ftr" sz="quarter" idx="11"/>
          </p:nvPr>
        </p:nvSpPr>
        <p:spPr/>
        <p:txBody>
          <a:bodyPr/>
          <a:lstStyle>
            <a:lvl1pPr>
              <a:defRPr>
                <a:solidFill>
                  <a:srgbClr val="005CB9"/>
                </a:solidFill>
              </a:defRPr>
            </a:lvl1pPr>
          </a:lstStyle>
          <a:p>
            <a:endParaRPr lang="en-US"/>
          </a:p>
        </p:txBody>
      </p:sp>
      <p:sp>
        <p:nvSpPr>
          <p:cNvPr id="5" name="Slide Number Placeholder 4"/>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409312008"/>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5D5ACDC5-7D88-4043-A5E3-34CEDBAF337A}" type="slidenum">
              <a:rPr lang="en-US" smtClean="0"/>
              <a:pPr/>
              <a:t>‹#›</a:t>
            </a:fld>
            <a:endParaRPr lang="en-US"/>
          </a:p>
        </p:txBody>
      </p:sp>
    </p:spTree>
    <p:extLst>
      <p:ext uri="{BB962C8B-B14F-4D97-AF65-F5344CB8AC3E}">
        <p14:creationId xmlns:p14="http://schemas.microsoft.com/office/powerpoint/2010/main" val="1111836683"/>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ctr"/>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3706914941"/>
      </p:ext>
    </p:extLst>
  </p:cSld>
  <p:clrMapOvr>
    <a:masterClrMapping/>
  </p:clrMapOvr>
  <p:hf sldNum="0"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3813643171"/>
      </p:ext>
    </p:extLst>
  </p:cSld>
  <p:clrMapOvr>
    <a:masterClrMapping/>
  </p:clrMapOvr>
  <p:hf sldNum="0"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53565A"/>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rgbClr val="53565A"/>
                </a:solidFill>
              </a:defRPr>
            </a:lvl1pPr>
            <a:lvl2pPr>
              <a:defRPr>
                <a:solidFill>
                  <a:srgbClr val="53565A"/>
                </a:solidFill>
              </a:defRPr>
            </a:lvl2pPr>
            <a:lvl3pPr>
              <a:defRPr>
                <a:solidFill>
                  <a:srgbClr val="53565A"/>
                </a:solidFill>
              </a:defRPr>
            </a:lvl3pPr>
            <a:lvl4pPr>
              <a:defRPr>
                <a:solidFill>
                  <a:srgbClr val="53565A"/>
                </a:solidFill>
              </a:defRPr>
            </a:lvl4pPr>
            <a:lvl5pPr>
              <a:defRPr>
                <a:solidFill>
                  <a:srgbClr val="53565A"/>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2093172207"/>
      </p:ext>
    </p:extLst>
  </p:cSld>
  <p:clrMapOvr>
    <a:masterClrMapping/>
  </p:clrMapOvr>
  <p:hf sldNum="0"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1AC1DC7D-0A20-4A21-209E-7F80141C4410}"/>
              </a:ext>
            </a:extLst>
          </p:cNvPr>
          <p:cNvSpPr>
            <a:spLocks noGrp="1"/>
          </p:cNvSpPr>
          <p:nvPr>
            <p:ph type="ctrTitle" hasCustomPrompt="1"/>
          </p:nvPr>
        </p:nvSpPr>
        <p:spPr>
          <a:xfrm>
            <a:off x="1524000" y="1122363"/>
            <a:ext cx="9144000" cy="2387600"/>
          </a:xfrm>
        </p:spPr>
        <p:txBody>
          <a:bodyPr anchor="ctr"/>
          <a:lstStyle>
            <a:lvl1pPr algn="ctr">
              <a:defRPr sz="6000">
                <a:solidFill>
                  <a:schemeClr val="tx1"/>
                </a:solidFill>
              </a:defRPr>
            </a:lvl1pPr>
          </a:lstStyle>
          <a:p>
            <a:r>
              <a:rPr lang="en-US"/>
              <a:t>Brand Template Blue</a:t>
            </a:r>
          </a:p>
        </p:txBody>
      </p:sp>
      <p:sp>
        <p:nvSpPr>
          <p:cNvPr id="7" name="Subtitle 2">
            <a:extLst>
              <a:ext uri="{FF2B5EF4-FFF2-40B4-BE49-F238E27FC236}">
                <a16:creationId xmlns:a16="http://schemas.microsoft.com/office/drawing/2014/main" id="{3E62F98D-A78F-3E30-6D0E-60F00C275815}"/>
              </a:ext>
            </a:extLst>
          </p:cNvPr>
          <p:cNvSpPr>
            <a:spLocks noGrp="1"/>
          </p:cNvSpPr>
          <p:nvPr>
            <p:ph type="subTitle" idx="1"/>
          </p:nvPr>
        </p:nvSpPr>
        <p:spPr>
          <a:xfrm>
            <a:off x="1524000" y="3602038"/>
            <a:ext cx="9144000" cy="1655762"/>
          </a:xfrm>
        </p:spPr>
        <p:txBody>
          <a:bodyPr/>
          <a:lstStyle>
            <a:lvl1pPr marL="0" indent="0" algn="ctr">
              <a:buNone/>
              <a:defRPr sz="2400">
                <a:solidFill>
                  <a:schemeClr val="tx1"/>
                </a:solidFill>
                <a:latin typeface="VAG Rounded Next" panose="020F0502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grpSp>
        <p:nvGrpSpPr>
          <p:cNvPr id="8" name="Group 7">
            <a:extLst>
              <a:ext uri="{FF2B5EF4-FFF2-40B4-BE49-F238E27FC236}">
                <a16:creationId xmlns:a16="http://schemas.microsoft.com/office/drawing/2014/main" id="{1BE3F1B0-4425-C58D-1F9C-6898A9759BAF}"/>
              </a:ext>
            </a:extLst>
          </p:cNvPr>
          <p:cNvGrpSpPr/>
          <p:nvPr userDrawn="1"/>
        </p:nvGrpSpPr>
        <p:grpSpPr>
          <a:xfrm>
            <a:off x="5206631" y="6226629"/>
            <a:ext cx="3443215" cy="584219"/>
            <a:chOff x="286054" y="6120449"/>
            <a:chExt cx="4069009" cy="690399"/>
          </a:xfrm>
        </p:grpSpPr>
        <p:pic>
          <p:nvPicPr>
            <p:cNvPr id="12" name="Picture 11">
              <a:extLst>
                <a:ext uri="{FF2B5EF4-FFF2-40B4-BE49-F238E27FC236}">
                  <a16:creationId xmlns:a16="http://schemas.microsoft.com/office/drawing/2014/main" id="{C6A9D1C2-9FEC-B7EE-6944-6431BF9D52FF}"/>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1844966" y="6120449"/>
              <a:ext cx="986617" cy="690399"/>
            </a:xfrm>
            <a:prstGeom prst="rect">
              <a:avLst/>
            </a:prstGeom>
          </p:spPr>
        </p:pic>
        <p:pic>
          <p:nvPicPr>
            <p:cNvPr id="14" name="Picture 13">
              <a:extLst>
                <a:ext uri="{FF2B5EF4-FFF2-40B4-BE49-F238E27FC236}">
                  <a16:creationId xmlns:a16="http://schemas.microsoft.com/office/drawing/2014/main" id="{FC2BA29E-B52D-6C8E-A257-BD31447419C9}"/>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981169" y="6146062"/>
              <a:ext cx="738021" cy="617490"/>
            </a:xfrm>
            <a:prstGeom prst="rect">
              <a:avLst/>
            </a:prstGeom>
          </p:spPr>
        </p:pic>
        <p:pic>
          <p:nvPicPr>
            <p:cNvPr id="15" name="Picture 14" descr="A picture containing plate&#10;&#10;Description automatically generated">
              <a:extLst>
                <a:ext uri="{FF2B5EF4-FFF2-40B4-BE49-F238E27FC236}">
                  <a16:creationId xmlns:a16="http://schemas.microsoft.com/office/drawing/2014/main" id="{9BD65E7D-7884-FE4A-AB95-1E1B23808640}"/>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2962372" y="6317991"/>
              <a:ext cx="1392691" cy="365125"/>
            </a:xfrm>
            <a:prstGeom prst="rect">
              <a:avLst/>
            </a:prstGeom>
          </p:spPr>
        </p:pic>
        <p:pic>
          <p:nvPicPr>
            <p:cNvPr id="16" name="Picture 15">
              <a:extLst>
                <a:ext uri="{FF2B5EF4-FFF2-40B4-BE49-F238E27FC236}">
                  <a16:creationId xmlns:a16="http://schemas.microsoft.com/office/drawing/2014/main" id="{5276A0AD-3FD7-4458-62FA-105FCF5FE0B8}"/>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286054" y="6146062"/>
              <a:ext cx="502024" cy="617489"/>
            </a:xfrm>
            <a:prstGeom prst="rect">
              <a:avLst/>
            </a:prstGeom>
          </p:spPr>
        </p:pic>
      </p:grpSp>
      <p:sp>
        <p:nvSpPr>
          <p:cNvPr id="4" name="Slide Number Placeholder 5">
            <a:extLst>
              <a:ext uri="{FF2B5EF4-FFF2-40B4-BE49-F238E27FC236}">
                <a16:creationId xmlns:a16="http://schemas.microsoft.com/office/drawing/2014/main" id="{9263B5F7-CAA0-AD23-9ECF-6B51CC1DCD47}"/>
              </a:ext>
            </a:extLst>
          </p:cNvPr>
          <p:cNvSpPr>
            <a:spLocks noGrp="1"/>
          </p:cNvSpPr>
          <p:nvPr>
            <p:ph type="sldNum" sz="quarter" idx="4"/>
          </p:nvPr>
        </p:nvSpPr>
        <p:spPr>
          <a:xfrm>
            <a:off x="11482739" y="6305189"/>
            <a:ext cx="493059" cy="371836"/>
          </a:xfrm>
          <a:prstGeom prst="rect">
            <a:avLst/>
          </a:prstGeom>
        </p:spPr>
        <p:txBody>
          <a:bodyPr vert="horz" lIns="91440" tIns="45720" rIns="91440" bIns="45720" rtlCol="0" anchor="ctr"/>
          <a:lstStyle>
            <a:lvl1pPr algn="ctr">
              <a:defRPr sz="1100">
                <a:solidFill>
                  <a:schemeClr val="bg1"/>
                </a:solidFill>
              </a:defRPr>
            </a:lvl1pPr>
          </a:lstStyle>
          <a:p>
            <a:fld id="{5D5ACDC5-7D88-4043-A5E3-34CEDBAF337A}" type="slidenum">
              <a:rPr lang="en-US" smtClean="0"/>
              <a:pPr/>
              <a:t>‹#›</a:t>
            </a:fld>
            <a:endParaRPr lang="en-US"/>
          </a:p>
        </p:txBody>
      </p:sp>
    </p:spTree>
    <p:extLst>
      <p:ext uri="{BB962C8B-B14F-4D97-AF65-F5344CB8AC3E}">
        <p14:creationId xmlns:p14="http://schemas.microsoft.com/office/powerpoint/2010/main" val="1519489204"/>
      </p:ext>
    </p:extLst>
  </p:cSld>
  <p:clrMapOvr>
    <a:masterClrMapping/>
  </p:clrMapOvr>
  <p:hf sldNum="0" hdr="0" ftr="0" dt="0"/>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8A787921-1967-674F-223F-AC9535C83116}"/>
              </a:ext>
            </a:extLst>
          </p:cNvPr>
          <p:cNvSpPr>
            <a:spLocks noGrp="1"/>
          </p:cNvSpPr>
          <p:nvPr>
            <p:ph type="ftr" sz="quarter" idx="3"/>
          </p:nvPr>
        </p:nvSpPr>
        <p:spPr>
          <a:xfrm>
            <a:off x="4918817" y="6311900"/>
            <a:ext cx="6151954"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4645E77E-1787-9C83-004C-B32CC0AD722A}"/>
              </a:ext>
            </a:extLst>
          </p:cNvPr>
          <p:cNvSpPr>
            <a:spLocks noGrp="1"/>
          </p:cNvSpPr>
          <p:nvPr>
            <p:ph type="sldNum" sz="quarter" idx="4"/>
          </p:nvPr>
        </p:nvSpPr>
        <p:spPr>
          <a:xfrm>
            <a:off x="11482739" y="6305189"/>
            <a:ext cx="493059" cy="371836"/>
          </a:xfrm>
          <a:prstGeom prst="rect">
            <a:avLst/>
          </a:prstGeom>
        </p:spPr>
        <p:txBody>
          <a:bodyPr vert="horz" lIns="91440" tIns="45720" rIns="91440" bIns="45720" rtlCol="0" anchor="ctr"/>
          <a:lstStyle>
            <a:lvl1pPr algn="ctr">
              <a:defRPr sz="1100">
                <a:solidFill>
                  <a:schemeClr val="bg1"/>
                </a:solidFill>
              </a:defRPr>
            </a:lvl1pPr>
          </a:lstStyle>
          <a:p>
            <a:fld id="{5D5ACDC5-7D88-4043-A5E3-34CEDBAF337A}" type="slidenum">
              <a:rPr lang="en-US" smtClean="0"/>
              <a:pPr/>
              <a:t>‹#›</a:t>
            </a:fld>
            <a:endParaRPr lang="en-US"/>
          </a:p>
        </p:txBody>
      </p:sp>
    </p:spTree>
    <p:extLst>
      <p:ext uri="{BB962C8B-B14F-4D97-AF65-F5344CB8AC3E}">
        <p14:creationId xmlns:p14="http://schemas.microsoft.com/office/powerpoint/2010/main" val="249932193"/>
      </p:ext>
    </p:extLst>
  </p:cSld>
  <p:clrMapOvr>
    <a:masterClrMapping/>
  </p:clrMapOvr>
  <p:hf sldNum="0" hdr="0" ftr="0" dt="0"/>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a:extLst>
              <a:ext uri="{FF2B5EF4-FFF2-40B4-BE49-F238E27FC236}">
                <a16:creationId xmlns:a16="http://schemas.microsoft.com/office/drawing/2014/main" id="{62B6410E-C177-37B2-9DD4-D8B701B2FBF2}"/>
              </a:ext>
            </a:extLst>
          </p:cNvPr>
          <p:cNvSpPr>
            <a:spLocks noGrp="1"/>
          </p:cNvSpPr>
          <p:nvPr>
            <p:ph type="ftr" sz="quarter" idx="3"/>
          </p:nvPr>
        </p:nvSpPr>
        <p:spPr>
          <a:xfrm>
            <a:off x="4918817" y="6311900"/>
            <a:ext cx="6151954"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5F1CEF2A-EAFC-83D4-DA7B-9F68902A3D9C}"/>
              </a:ext>
            </a:extLst>
          </p:cNvPr>
          <p:cNvSpPr>
            <a:spLocks noGrp="1"/>
          </p:cNvSpPr>
          <p:nvPr>
            <p:ph type="sldNum" sz="quarter" idx="4"/>
          </p:nvPr>
        </p:nvSpPr>
        <p:spPr>
          <a:xfrm>
            <a:off x="11482739" y="6305189"/>
            <a:ext cx="493059" cy="371836"/>
          </a:xfrm>
          <a:prstGeom prst="rect">
            <a:avLst/>
          </a:prstGeom>
        </p:spPr>
        <p:txBody>
          <a:bodyPr vert="horz" lIns="91440" tIns="45720" rIns="91440" bIns="45720" rtlCol="0" anchor="ctr"/>
          <a:lstStyle>
            <a:lvl1pPr algn="ctr">
              <a:defRPr sz="1100">
                <a:solidFill>
                  <a:schemeClr val="bg1"/>
                </a:solidFill>
              </a:defRPr>
            </a:lvl1pPr>
          </a:lstStyle>
          <a:p>
            <a:fld id="{5D5ACDC5-7D88-4043-A5E3-34CEDBAF337A}" type="slidenum">
              <a:rPr lang="en-US" smtClean="0"/>
              <a:pPr/>
              <a:t>‹#›</a:t>
            </a:fld>
            <a:endParaRPr lang="en-US"/>
          </a:p>
        </p:txBody>
      </p:sp>
    </p:spTree>
    <p:extLst>
      <p:ext uri="{BB962C8B-B14F-4D97-AF65-F5344CB8AC3E}">
        <p14:creationId xmlns:p14="http://schemas.microsoft.com/office/powerpoint/2010/main" val="4156416995"/>
      </p:ext>
    </p:extLst>
  </p:cSld>
  <p:clrMapOvr>
    <a:masterClrMapping/>
  </p:clrMapOvr>
  <p:hf sldNum="0" hdr="0" ftr="0" dt="0"/>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lvl1pPr>
              <a:defRPr>
                <a:solidFill>
                  <a:schemeClr val="tx1"/>
                </a:solidFill>
              </a:defRPr>
            </a:lvl1p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normAutofit/>
          </a:bodyPr>
          <a:lstStyle>
            <a:lvl1pPr marL="0" indent="0">
              <a:buNone/>
              <a:defRPr sz="2800" b="1" i="0" spc="70" baseline="0">
                <a:solidFill>
                  <a:schemeClr val="tx1"/>
                </a:solidFill>
                <a:latin typeface="VAG Rounded Next SemiBold" panose="020F05020202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normAutofit/>
          </a:bodyPr>
          <a:lstStyle>
            <a:lvl1pPr marL="0" indent="0">
              <a:buNone/>
              <a:defRPr lang="en-US" sz="2800" b="1" i="0" kern="1200" spc="70" baseline="0" dirty="0">
                <a:solidFill>
                  <a:schemeClr val="tx1"/>
                </a:solidFill>
                <a:latin typeface="VAG Rounded Next SemiBold" panose="020F0502020203020204"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Footer Placeholder 4">
            <a:extLst>
              <a:ext uri="{FF2B5EF4-FFF2-40B4-BE49-F238E27FC236}">
                <a16:creationId xmlns:a16="http://schemas.microsoft.com/office/drawing/2014/main" id="{53005E55-89D1-6F2F-A31D-8DC07E57CD4C}"/>
              </a:ext>
            </a:extLst>
          </p:cNvPr>
          <p:cNvSpPr>
            <a:spLocks noGrp="1"/>
          </p:cNvSpPr>
          <p:nvPr>
            <p:ph type="ftr" sz="quarter" idx="10"/>
          </p:nvPr>
        </p:nvSpPr>
        <p:spPr>
          <a:xfrm>
            <a:off x="4918817" y="6311900"/>
            <a:ext cx="6151954"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22AA5ED8-2D3E-AA49-39F4-666F07AEA408}"/>
              </a:ext>
            </a:extLst>
          </p:cNvPr>
          <p:cNvSpPr>
            <a:spLocks noGrp="1"/>
          </p:cNvSpPr>
          <p:nvPr>
            <p:ph type="sldNum" sz="quarter" idx="11"/>
          </p:nvPr>
        </p:nvSpPr>
        <p:spPr>
          <a:xfrm>
            <a:off x="11482739" y="6305189"/>
            <a:ext cx="493059" cy="371836"/>
          </a:xfrm>
          <a:prstGeom prst="rect">
            <a:avLst/>
          </a:prstGeom>
        </p:spPr>
        <p:txBody>
          <a:bodyPr vert="horz" lIns="91440" tIns="45720" rIns="91440" bIns="45720" rtlCol="0" anchor="ctr"/>
          <a:lstStyle>
            <a:lvl1pPr algn="ctr">
              <a:defRPr sz="1100">
                <a:solidFill>
                  <a:schemeClr val="bg1"/>
                </a:solidFill>
              </a:defRPr>
            </a:lvl1pPr>
          </a:lstStyle>
          <a:p>
            <a:fld id="{5D5ACDC5-7D88-4043-A5E3-34CEDBAF337A}" type="slidenum">
              <a:rPr lang="en-US" smtClean="0"/>
              <a:pPr/>
              <a:t>‹#›</a:t>
            </a:fld>
            <a:endParaRPr lang="en-US"/>
          </a:p>
        </p:txBody>
      </p:sp>
    </p:spTree>
    <p:extLst>
      <p:ext uri="{BB962C8B-B14F-4D97-AF65-F5344CB8AC3E}">
        <p14:creationId xmlns:p14="http://schemas.microsoft.com/office/powerpoint/2010/main" val="4071841922"/>
      </p:ext>
    </p:extLst>
  </p:cSld>
  <p:clrMapOvr>
    <a:masterClrMapping/>
  </p:clrMapOvr>
  <p:hf sldNum="0" hdr="0" ftr="0" dt="0"/>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spc="300">
                <a:solidFill>
                  <a:schemeClr val="tx1"/>
                </a:solidFill>
              </a:defRPr>
            </a:lvl1pPr>
          </a:lstStyle>
          <a:p>
            <a:r>
              <a:rPr lang="en-US"/>
              <a:t>Click to edit Master title style</a:t>
            </a:r>
          </a:p>
        </p:txBody>
      </p:sp>
      <p:sp>
        <p:nvSpPr>
          <p:cNvPr id="3" name="Footer Placeholder 4">
            <a:extLst>
              <a:ext uri="{FF2B5EF4-FFF2-40B4-BE49-F238E27FC236}">
                <a16:creationId xmlns:a16="http://schemas.microsoft.com/office/drawing/2014/main" id="{361B8859-4509-31F1-FE6F-890ED7D46C1A}"/>
              </a:ext>
            </a:extLst>
          </p:cNvPr>
          <p:cNvSpPr>
            <a:spLocks noGrp="1"/>
          </p:cNvSpPr>
          <p:nvPr>
            <p:ph type="ftr" sz="quarter" idx="3"/>
          </p:nvPr>
        </p:nvSpPr>
        <p:spPr>
          <a:xfrm>
            <a:off x="4918817" y="6311900"/>
            <a:ext cx="6151954"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4" name="Slide Number Placeholder 5">
            <a:extLst>
              <a:ext uri="{FF2B5EF4-FFF2-40B4-BE49-F238E27FC236}">
                <a16:creationId xmlns:a16="http://schemas.microsoft.com/office/drawing/2014/main" id="{A95406B6-EADE-53CA-B5C5-38177E1BA4F5}"/>
              </a:ext>
            </a:extLst>
          </p:cNvPr>
          <p:cNvSpPr>
            <a:spLocks noGrp="1"/>
          </p:cNvSpPr>
          <p:nvPr>
            <p:ph type="sldNum" sz="quarter" idx="4"/>
          </p:nvPr>
        </p:nvSpPr>
        <p:spPr>
          <a:xfrm>
            <a:off x="11482739" y="6305189"/>
            <a:ext cx="493059" cy="371836"/>
          </a:xfrm>
          <a:prstGeom prst="rect">
            <a:avLst/>
          </a:prstGeom>
        </p:spPr>
        <p:txBody>
          <a:bodyPr vert="horz" lIns="91440" tIns="45720" rIns="91440" bIns="45720" rtlCol="0" anchor="ctr"/>
          <a:lstStyle>
            <a:lvl1pPr algn="ctr">
              <a:defRPr sz="1100">
                <a:solidFill>
                  <a:schemeClr val="bg1"/>
                </a:solidFill>
              </a:defRPr>
            </a:lvl1pPr>
          </a:lstStyle>
          <a:p>
            <a:fld id="{5D5ACDC5-7D88-4043-A5E3-34CEDBAF337A}" type="slidenum">
              <a:rPr lang="en-US" smtClean="0"/>
              <a:pPr/>
              <a:t>‹#›</a:t>
            </a:fld>
            <a:endParaRPr lang="en-US"/>
          </a:p>
        </p:txBody>
      </p:sp>
    </p:spTree>
    <p:extLst>
      <p:ext uri="{BB962C8B-B14F-4D97-AF65-F5344CB8AC3E}">
        <p14:creationId xmlns:p14="http://schemas.microsoft.com/office/powerpoint/2010/main" val="2133714058"/>
      </p:ext>
    </p:extLst>
  </p:cSld>
  <p:clrMapOvr>
    <a:masterClrMapping/>
  </p:clrMapOvr>
  <p:hf sldNum="0" hdr="0" ftr="0" dt="0"/>
</p:sldLayout>
</file>

<file path=ppt/slideLayouts/slideLayout2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ctr"/>
          <a:lstStyle>
            <a:lvl1pPr>
              <a:defRPr sz="3200">
                <a:solidFill>
                  <a:schemeClr val="tx1"/>
                </a:solidFill>
              </a:defRPr>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solidFill>
                  <a:schemeClr val="tx1"/>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Footer Placeholder 4">
            <a:extLst>
              <a:ext uri="{FF2B5EF4-FFF2-40B4-BE49-F238E27FC236}">
                <a16:creationId xmlns:a16="http://schemas.microsoft.com/office/drawing/2014/main" id="{E165CCE9-8E93-ED0D-2055-6DCCEAFFCF51}"/>
              </a:ext>
            </a:extLst>
          </p:cNvPr>
          <p:cNvSpPr>
            <a:spLocks noGrp="1"/>
          </p:cNvSpPr>
          <p:nvPr>
            <p:ph type="ftr" sz="quarter" idx="3"/>
          </p:nvPr>
        </p:nvSpPr>
        <p:spPr>
          <a:xfrm>
            <a:off x="4918817" y="6311900"/>
            <a:ext cx="6151954"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7B0CF515-9A6C-3CB0-CA22-EF3468ACB249}"/>
              </a:ext>
            </a:extLst>
          </p:cNvPr>
          <p:cNvSpPr>
            <a:spLocks noGrp="1"/>
          </p:cNvSpPr>
          <p:nvPr>
            <p:ph type="sldNum" sz="quarter" idx="4"/>
          </p:nvPr>
        </p:nvSpPr>
        <p:spPr>
          <a:xfrm>
            <a:off x="11482739" y="6305189"/>
            <a:ext cx="493059" cy="371836"/>
          </a:xfrm>
          <a:prstGeom prst="rect">
            <a:avLst/>
          </a:prstGeom>
        </p:spPr>
        <p:txBody>
          <a:bodyPr vert="horz" lIns="91440" tIns="45720" rIns="91440" bIns="45720" rtlCol="0" anchor="ctr"/>
          <a:lstStyle>
            <a:lvl1pPr algn="ctr">
              <a:defRPr sz="1100">
                <a:solidFill>
                  <a:schemeClr val="bg1"/>
                </a:solidFill>
              </a:defRPr>
            </a:lvl1pPr>
          </a:lstStyle>
          <a:p>
            <a:fld id="{5D5ACDC5-7D88-4043-A5E3-34CEDBAF337A}" type="slidenum">
              <a:rPr lang="en-US" smtClean="0"/>
              <a:pPr/>
              <a:t>‹#›</a:t>
            </a:fld>
            <a:endParaRPr lang="en-US"/>
          </a:p>
        </p:txBody>
      </p:sp>
    </p:spTree>
    <p:extLst>
      <p:ext uri="{BB962C8B-B14F-4D97-AF65-F5344CB8AC3E}">
        <p14:creationId xmlns:p14="http://schemas.microsoft.com/office/powerpoint/2010/main" val="3463019502"/>
      </p:ext>
    </p:extLst>
  </p:cSld>
  <p:clrMapOvr>
    <a:masterClrMapping/>
  </p:clrMapOvr>
  <p:hf sldNum="0" hdr="0" ftr="0" dt="0"/>
</p:sldLayout>
</file>

<file path=ppt/slideLayouts/slideLayout2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solidFill>
                  <a:schemeClr val="tx1"/>
                </a:solidFill>
              </a:defRPr>
            </a:lvl1p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5D355BA6-19B9-E60F-A00D-BAA952AC4AB1}"/>
              </a:ext>
            </a:extLst>
          </p:cNvPr>
          <p:cNvSpPr>
            <a:spLocks noGrp="1"/>
          </p:cNvSpPr>
          <p:nvPr>
            <p:ph type="ftr" sz="quarter" idx="3"/>
          </p:nvPr>
        </p:nvSpPr>
        <p:spPr>
          <a:xfrm>
            <a:off x="4918817" y="6311900"/>
            <a:ext cx="6151954"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5" name="Slide Number Placeholder 5">
            <a:extLst>
              <a:ext uri="{FF2B5EF4-FFF2-40B4-BE49-F238E27FC236}">
                <a16:creationId xmlns:a16="http://schemas.microsoft.com/office/drawing/2014/main" id="{DCF68F91-6BA3-F647-615C-52C57E604F07}"/>
              </a:ext>
            </a:extLst>
          </p:cNvPr>
          <p:cNvSpPr>
            <a:spLocks noGrp="1"/>
          </p:cNvSpPr>
          <p:nvPr>
            <p:ph type="sldNum" sz="quarter" idx="4"/>
          </p:nvPr>
        </p:nvSpPr>
        <p:spPr>
          <a:xfrm>
            <a:off x="11482739" y="6305189"/>
            <a:ext cx="493059" cy="371836"/>
          </a:xfrm>
          <a:prstGeom prst="rect">
            <a:avLst/>
          </a:prstGeom>
        </p:spPr>
        <p:txBody>
          <a:bodyPr vert="horz" lIns="91440" tIns="45720" rIns="91440" bIns="45720" rtlCol="0" anchor="ctr"/>
          <a:lstStyle>
            <a:lvl1pPr algn="ctr">
              <a:defRPr sz="1100">
                <a:solidFill>
                  <a:schemeClr val="bg1"/>
                </a:solidFill>
              </a:defRPr>
            </a:lvl1pPr>
          </a:lstStyle>
          <a:p>
            <a:fld id="{5D5ACDC5-7D88-4043-A5E3-34CEDBAF337A}" type="slidenum">
              <a:rPr lang="en-US" smtClean="0"/>
              <a:pPr/>
              <a:t>‹#›</a:t>
            </a:fld>
            <a:endParaRPr lang="en-US"/>
          </a:p>
        </p:txBody>
      </p:sp>
    </p:spTree>
    <p:extLst>
      <p:ext uri="{BB962C8B-B14F-4D97-AF65-F5344CB8AC3E}">
        <p14:creationId xmlns:p14="http://schemas.microsoft.com/office/powerpoint/2010/main" val="2240534357"/>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sz="half" idx="1"/>
          </p:nvPr>
        </p:nvSpPr>
        <p:spPr>
          <a:xfrm>
            <a:off x="679176"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13176" y="1825625"/>
            <a:ext cx="5181600" cy="435133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5D5ACDC5-7D88-4043-A5E3-34CEDBAF337A}" type="slidenum">
              <a:rPr lang="en-US" smtClean="0"/>
              <a:pPr/>
              <a:t>‹#›</a:t>
            </a:fld>
            <a:endParaRPr lang="en-US"/>
          </a:p>
        </p:txBody>
      </p:sp>
    </p:spTree>
    <p:extLst>
      <p:ext uri="{BB962C8B-B14F-4D97-AF65-F5344CB8AC3E}">
        <p14:creationId xmlns:p14="http://schemas.microsoft.com/office/powerpoint/2010/main" val="2456494042"/>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lvl1pPr>
              <a:defRPr>
                <a:solidFill>
                  <a:schemeClr val="tx1"/>
                </a:solidFill>
              </a:defRPr>
            </a:lvl1p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Footer Placeholder 4">
            <a:extLst>
              <a:ext uri="{FF2B5EF4-FFF2-40B4-BE49-F238E27FC236}">
                <a16:creationId xmlns:a16="http://schemas.microsoft.com/office/drawing/2014/main" id="{130B9CC6-EA37-1FDF-391A-5E326BC6AC16}"/>
              </a:ext>
            </a:extLst>
          </p:cNvPr>
          <p:cNvSpPr>
            <a:spLocks noGrp="1"/>
          </p:cNvSpPr>
          <p:nvPr>
            <p:ph type="ftr" sz="quarter" idx="3"/>
          </p:nvPr>
        </p:nvSpPr>
        <p:spPr>
          <a:xfrm>
            <a:off x="4918817" y="6311900"/>
            <a:ext cx="6151954"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5" name="Slide Number Placeholder 5">
            <a:extLst>
              <a:ext uri="{FF2B5EF4-FFF2-40B4-BE49-F238E27FC236}">
                <a16:creationId xmlns:a16="http://schemas.microsoft.com/office/drawing/2014/main" id="{9BED3FBD-3070-556F-9E42-66327C379135}"/>
              </a:ext>
            </a:extLst>
          </p:cNvPr>
          <p:cNvSpPr>
            <a:spLocks noGrp="1"/>
          </p:cNvSpPr>
          <p:nvPr>
            <p:ph type="sldNum" sz="quarter" idx="4"/>
          </p:nvPr>
        </p:nvSpPr>
        <p:spPr>
          <a:xfrm>
            <a:off x="11482739" y="6305189"/>
            <a:ext cx="493059" cy="371836"/>
          </a:xfrm>
          <a:prstGeom prst="rect">
            <a:avLst/>
          </a:prstGeom>
        </p:spPr>
        <p:txBody>
          <a:bodyPr vert="horz" lIns="91440" tIns="45720" rIns="91440" bIns="45720" rtlCol="0" anchor="ctr"/>
          <a:lstStyle>
            <a:lvl1pPr algn="ctr">
              <a:defRPr sz="1100">
                <a:solidFill>
                  <a:schemeClr val="bg1"/>
                </a:solidFill>
              </a:defRPr>
            </a:lvl1pPr>
          </a:lstStyle>
          <a:p>
            <a:fld id="{5D5ACDC5-7D88-4043-A5E3-34CEDBAF337A}" type="slidenum">
              <a:rPr lang="en-US" smtClean="0"/>
              <a:pPr/>
              <a:t>‹#›</a:t>
            </a:fld>
            <a:endParaRPr lang="en-US"/>
          </a:p>
        </p:txBody>
      </p:sp>
    </p:spTree>
    <p:extLst>
      <p:ext uri="{BB962C8B-B14F-4D97-AF65-F5344CB8AC3E}">
        <p14:creationId xmlns:p14="http://schemas.microsoft.com/office/powerpoint/2010/main" val="342373938"/>
      </p:ext>
    </p:extLst>
  </p:cSld>
  <p:clrMapOvr>
    <a:masterClrMapping/>
  </p:clrMapOvr>
  <p:hf sldNum="0" hdr="0" ftr="0" dt="0"/>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9232" y="1122363"/>
            <a:ext cx="6316579" cy="2387600"/>
          </a:xfrm>
          <a:prstGeom prst="rect">
            <a:avLst/>
          </a:prstGeom>
        </p:spPr>
        <p:txBody>
          <a:bodyPr anchor="ctr"/>
          <a:lstStyle>
            <a:lvl1pPr algn="ctr">
              <a:defRPr sz="6000" baseline="0">
                <a:solidFill>
                  <a:schemeClr val="tx1"/>
                </a:solidFill>
              </a:defRPr>
            </a:lvl1pPr>
          </a:lstStyle>
          <a:p>
            <a:r>
              <a:rPr lang="en-US"/>
              <a:t>Use for Title Slide</a:t>
            </a:r>
          </a:p>
        </p:txBody>
      </p:sp>
      <p:sp>
        <p:nvSpPr>
          <p:cNvPr id="3" name="Subtitle 2"/>
          <p:cNvSpPr>
            <a:spLocks noGrp="1"/>
          </p:cNvSpPr>
          <p:nvPr>
            <p:ph type="subTitle" idx="1"/>
          </p:nvPr>
        </p:nvSpPr>
        <p:spPr>
          <a:xfrm>
            <a:off x="469232" y="3602038"/>
            <a:ext cx="6316579" cy="1655762"/>
          </a:xfrm>
          <a:prstGeom prst="rect">
            <a:avLst/>
          </a:prstGeom>
        </p:spPr>
        <p:txBody>
          <a:bodyPr/>
          <a:lstStyle>
            <a:lvl1pPr marL="0" indent="0" algn="ctr">
              <a:buNone/>
              <a:defRPr sz="2400" b="1" i="0">
                <a:solidFill>
                  <a:schemeClr val="tx1"/>
                </a:solidFill>
                <a:latin typeface="VAG Rounded Next SemiBold" panose="020F0502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Footer Placeholder 4">
            <a:extLst>
              <a:ext uri="{FF2B5EF4-FFF2-40B4-BE49-F238E27FC236}">
                <a16:creationId xmlns:a16="http://schemas.microsoft.com/office/drawing/2014/main" id="{7E5C1DEB-8DB7-E73D-1289-600BD1027FAD}"/>
              </a:ext>
            </a:extLst>
          </p:cNvPr>
          <p:cNvSpPr>
            <a:spLocks noGrp="1"/>
          </p:cNvSpPr>
          <p:nvPr>
            <p:ph type="ftr" sz="quarter" idx="3"/>
          </p:nvPr>
        </p:nvSpPr>
        <p:spPr>
          <a:xfrm>
            <a:off x="4918817" y="6311900"/>
            <a:ext cx="6151954"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6" name="Slide Number Placeholder 5">
            <a:extLst>
              <a:ext uri="{FF2B5EF4-FFF2-40B4-BE49-F238E27FC236}">
                <a16:creationId xmlns:a16="http://schemas.microsoft.com/office/drawing/2014/main" id="{7218DC50-D848-1113-B933-2067CE368741}"/>
              </a:ext>
            </a:extLst>
          </p:cNvPr>
          <p:cNvSpPr>
            <a:spLocks noGrp="1"/>
          </p:cNvSpPr>
          <p:nvPr>
            <p:ph type="sldNum" sz="quarter" idx="4"/>
          </p:nvPr>
        </p:nvSpPr>
        <p:spPr>
          <a:xfrm>
            <a:off x="11482739" y="6305189"/>
            <a:ext cx="493059" cy="371836"/>
          </a:xfrm>
          <a:prstGeom prst="rect">
            <a:avLst/>
          </a:prstGeom>
        </p:spPr>
        <p:txBody>
          <a:bodyPr vert="horz" lIns="91440" tIns="45720" rIns="91440" bIns="45720" rtlCol="0" anchor="ctr"/>
          <a:lstStyle>
            <a:lvl1pPr algn="ctr">
              <a:defRPr sz="1100">
                <a:solidFill>
                  <a:schemeClr val="bg1"/>
                </a:solidFill>
              </a:defRPr>
            </a:lvl1pPr>
          </a:lstStyle>
          <a:p>
            <a:fld id="{5D5ACDC5-7D88-4043-A5E3-34CEDBAF337A}" type="slidenum">
              <a:rPr lang="en-US" smtClean="0"/>
              <a:pPr/>
              <a:t>‹#›</a:t>
            </a:fld>
            <a:endParaRPr lang="en-US"/>
          </a:p>
        </p:txBody>
      </p:sp>
    </p:spTree>
    <p:extLst>
      <p:ext uri="{BB962C8B-B14F-4D97-AF65-F5344CB8AC3E}">
        <p14:creationId xmlns:p14="http://schemas.microsoft.com/office/powerpoint/2010/main" val="3529897545"/>
      </p:ext>
    </p:extLst>
  </p:cSld>
  <p:clrMapOvr>
    <a:masterClrMapping/>
  </p:clrMapOvr>
  <p:hf sldNum="0" hdr="0" ftr="0" dt="0"/>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038600" y="6288047"/>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5D5ACDC5-7D88-4043-A5E3-34CEDBAF337A}" type="slidenum">
              <a:rPr lang="en-US" smtClean="0"/>
              <a:t>‹#›</a:t>
            </a:fld>
            <a:endParaRPr lang="en-US"/>
          </a:p>
        </p:txBody>
      </p:sp>
      <p:sp>
        <p:nvSpPr>
          <p:cNvPr id="3" name="Title 1">
            <a:extLst>
              <a:ext uri="{FF2B5EF4-FFF2-40B4-BE49-F238E27FC236}">
                <a16:creationId xmlns:a16="http://schemas.microsoft.com/office/drawing/2014/main" id="{998D4EC1-E179-FEFA-A98D-F82C1F4BD44F}"/>
              </a:ext>
            </a:extLst>
          </p:cNvPr>
          <p:cNvSpPr>
            <a:spLocks noGrp="1"/>
          </p:cNvSpPr>
          <p:nvPr>
            <p:ph type="ctrTitle" hasCustomPrompt="1"/>
          </p:nvPr>
        </p:nvSpPr>
        <p:spPr>
          <a:xfrm>
            <a:off x="383420" y="2112681"/>
            <a:ext cx="5301916" cy="1789447"/>
          </a:xfrm>
          <a:prstGeom prst="rect">
            <a:avLst/>
          </a:prstGeom>
        </p:spPr>
        <p:txBody>
          <a:bodyPr anchor="b"/>
          <a:lstStyle>
            <a:lvl1pPr algn="ctr">
              <a:defRPr sz="6000" baseline="0">
                <a:solidFill>
                  <a:srgbClr val="005CB9"/>
                </a:solidFill>
              </a:defRPr>
            </a:lvl1pPr>
          </a:lstStyle>
          <a:p>
            <a:r>
              <a:rPr lang="en-US"/>
              <a:t>Use For Title Slide</a:t>
            </a:r>
          </a:p>
        </p:txBody>
      </p:sp>
    </p:spTree>
    <p:extLst>
      <p:ext uri="{BB962C8B-B14F-4D97-AF65-F5344CB8AC3E}">
        <p14:creationId xmlns:p14="http://schemas.microsoft.com/office/powerpoint/2010/main" val="818532776"/>
      </p:ext>
    </p:extLst>
  </p:cSld>
  <p:clrMapOvr>
    <a:masterClrMapping/>
  </p:clrMapOvr>
  <p:hf sldNum="0" hdr="0" ftr="0" dt="0"/>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1158" y="406400"/>
            <a:ext cx="6452937" cy="2849562"/>
          </a:xfrm>
        </p:spPr>
        <p:txBody>
          <a:bodyPr anchor="ctr"/>
          <a:lstStyle>
            <a:lvl1pPr algn="ctr">
              <a:defRPr sz="6000" baseline="0">
                <a:solidFill>
                  <a:srgbClr val="005CB9"/>
                </a:solidFill>
              </a:defRPr>
            </a:lvl1pPr>
          </a:lstStyle>
          <a:p>
            <a:r>
              <a:rPr lang="en-US"/>
              <a:t>Use for Title Slide</a:t>
            </a:r>
          </a:p>
        </p:txBody>
      </p:sp>
      <p:sp>
        <p:nvSpPr>
          <p:cNvPr id="3" name="Subtitle 2"/>
          <p:cNvSpPr>
            <a:spLocks noGrp="1"/>
          </p:cNvSpPr>
          <p:nvPr>
            <p:ph type="subTitle" idx="1"/>
          </p:nvPr>
        </p:nvSpPr>
        <p:spPr>
          <a:xfrm>
            <a:off x="441158" y="3602039"/>
            <a:ext cx="6452937" cy="1655762"/>
          </a:xfrm>
        </p:spPr>
        <p:txBody>
          <a:bodyPr/>
          <a:lstStyle>
            <a:lvl1pPr marL="0" indent="0" algn="ctr">
              <a:buNone/>
              <a:defRPr sz="2400" b="1" i="0">
                <a:solidFill>
                  <a:srgbClr val="005CB9"/>
                </a:solidFill>
                <a:latin typeface="VAG Rounded Next SemiBold" panose="020F0502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5BB91D-B9D7-3B45-A0FE-FFA0FAFB3613}"/>
              </a:ext>
            </a:extLst>
          </p:cNvPr>
          <p:cNvSpPr>
            <a:spLocks noGrp="1"/>
          </p:cNvSpPr>
          <p:nvPr>
            <p:ph type="sldNum" sz="quarter" idx="4"/>
          </p:nvPr>
        </p:nvSpPr>
        <p:spPr>
          <a:xfrm>
            <a:off x="11098050" y="5790200"/>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a:p>
        </p:txBody>
      </p:sp>
    </p:spTree>
    <p:extLst>
      <p:ext uri="{BB962C8B-B14F-4D97-AF65-F5344CB8AC3E}">
        <p14:creationId xmlns:p14="http://schemas.microsoft.com/office/powerpoint/2010/main" val="2231683244"/>
      </p:ext>
    </p:extLst>
  </p:cSld>
  <p:clrMapOvr>
    <a:masterClrMapping/>
  </p:clrMapOvr>
  <p:hf sldNum="0" hdr="0" ftr="0" dt="0"/>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6" name="Text Placeholder 2">
            <a:extLst>
              <a:ext uri="{FF2B5EF4-FFF2-40B4-BE49-F238E27FC236}">
                <a16:creationId xmlns:a16="http://schemas.microsoft.com/office/drawing/2014/main" id="{997763CD-DED0-F94C-B45A-81BB3C8295FC}"/>
              </a:ext>
            </a:extLst>
          </p:cNvPr>
          <p:cNvSpPr>
            <a:spLocks noGrp="1"/>
          </p:cNvSpPr>
          <p:nvPr>
            <p:ph idx="1"/>
          </p:nvPr>
        </p:nvSpPr>
        <p:spPr>
          <a:xfrm>
            <a:off x="441158" y="1825625"/>
            <a:ext cx="7957407" cy="4351338"/>
          </a:xfrm>
          <a:prstGeom prst="rect">
            <a:avLst/>
          </a:prstGeom>
        </p:spPr>
        <p:txBody>
          <a:bodyPr vert="horz" lIns="91440" tIns="45720" rIns="91440" bIns="45720" rtlCol="0">
            <a:normAutofit/>
          </a:bodyPr>
          <a:lstStyle>
            <a:lvl1pPr>
              <a:defRPr>
                <a:solidFill>
                  <a:srgbClr val="005CB9"/>
                </a:solidFill>
              </a:defRPr>
            </a:lvl1pPr>
            <a:lvl2pPr>
              <a:defRPr>
                <a:solidFill>
                  <a:srgbClr val="005CB9"/>
                </a:solidFill>
              </a:defRPr>
            </a:lvl2pPr>
            <a:lvl3pPr>
              <a:defRPr>
                <a:solidFill>
                  <a:srgbClr val="005CB9"/>
                </a:solidFill>
              </a:defRPr>
            </a:lvl3pPr>
            <a:lvl4pPr>
              <a:defRPr>
                <a:solidFill>
                  <a:srgbClr val="005CB9"/>
                </a:solidFill>
              </a:defRPr>
            </a:lvl4pPr>
            <a:lvl5pPr>
              <a:defRPr>
                <a:solidFill>
                  <a:srgbClr val="005CB9"/>
                </a:solidFill>
              </a:defRPr>
            </a:lvl5pPr>
          </a:lstStyle>
          <a:p>
            <a:pPr lvl="0"/>
            <a:r>
              <a:rPr lang="en-US" err="1"/>
              <a:t>Vag</a:t>
            </a:r>
            <a:r>
              <a:rPr lang="en-US"/>
              <a:t> Rounded Next Regular Body for sub-heads and body copy</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560C0162-0924-684A-8ECD-9469176DAC1A}"/>
              </a:ext>
            </a:extLst>
          </p:cNvPr>
          <p:cNvSpPr>
            <a:spLocks noGrp="1"/>
          </p:cNvSpPr>
          <p:nvPr>
            <p:ph type="sldNum" sz="quarter" idx="4"/>
          </p:nvPr>
        </p:nvSpPr>
        <p:spPr>
          <a:xfrm>
            <a:off x="11111112" y="5801494"/>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a:p>
        </p:txBody>
      </p:sp>
      <p:sp>
        <p:nvSpPr>
          <p:cNvPr id="3" name="Title Placeholder 1">
            <a:extLst>
              <a:ext uri="{FF2B5EF4-FFF2-40B4-BE49-F238E27FC236}">
                <a16:creationId xmlns:a16="http://schemas.microsoft.com/office/drawing/2014/main" id="{6C081BE5-010C-AB29-9609-8FCD021527D8}"/>
              </a:ext>
            </a:extLst>
          </p:cNvPr>
          <p:cNvSpPr>
            <a:spLocks noGrp="1"/>
          </p:cNvSpPr>
          <p:nvPr>
            <p:ph type="title"/>
          </p:nvPr>
        </p:nvSpPr>
        <p:spPr>
          <a:xfrm>
            <a:off x="441158" y="388983"/>
            <a:ext cx="10515600" cy="1325563"/>
          </a:xfrm>
          <a:prstGeom prst="rect">
            <a:avLst/>
          </a:prstGeom>
        </p:spPr>
        <p:txBody>
          <a:bodyPr vert="horz" lIns="91440" tIns="45720" rIns="91440" bIns="45720" rtlCol="0" anchor="ctr">
            <a:normAutofit/>
          </a:bodyPr>
          <a:lstStyle/>
          <a:p>
            <a:r>
              <a:rPr lang="en-US" err="1"/>
              <a:t>Vag</a:t>
            </a:r>
            <a:r>
              <a:rPr lang="en-US"/>
              <a:t> Rounded Next Bold (headlines)</a:t>
            </a:r>
          </a:p>
        </p:txBody>
      </p:sp>
    </p:spTree>
    <p:extLst>
      <p:ext uri="{BB962C8B-B14F-4D97-AF65-F5344CB8AC3E}">
        <p14:creationId xmlns:p14="http://schemas.microsoft.com/office/powerpoint/2010/main" val="3026644137"/>
      </p:ext>
    </p:extLst>
  </p:cSld>
  <p:clrMapOvr>
    <a:masterClrMapping/>
  </p:clrMapOvr>
  <p:hf sldNum="0" hdr="0" ftr="0" dt="0"/>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4038600" y="6288047"/>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5D5ACDC5-7D88-4043-A5E3-34CEDBAF337A}" type="slidenum">
              <a:rPr lang="en-US" smtClean="0"/>
              <a:t>‹#›</a:t>
            </a:fld>
            <a:endParaRPr lang="en-US"/>
          </a:p>
        </p:txBody>
      </p:sp>
      <p:sp>
        <p:nvSpPr>
          <p:cNvPr id="3" name="Title 1">
            <a:extLst>
              <a:ext uri="{FF2B5EF4-FFF2-40B4-BE49-F238E27FC236}">
                <a16:creationId xmlns:a16="http://schemas.microsoft.com/office/drawing/2014/main" id="{B99FAE28-F2B8-C8E0-4D04-72E7AD249E32}"/>
              </a:ext>
            </a:extLst>
          </p:cNvPr>
          <p:cNvSpPr txBox="1">
            <a:spLocks/>
          </p:cNvSpPr>
          <p:nvPr userDrawn="1"/>
        </p:nvSpPr>
        <p:spPr>
          <a:xfrm>
            <a:off x="383420" y="2112681"/>
            <a:ext cx="5301916" cy="17894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baseline="0">
                <a:solidFill>
                  <a:srgbClr val="005CB9"/>
                </a:solidFill>
                <a:latin typeface="VAG Rounded Next" panose="020F0502020203020204" pitchFamily="34" charset="0"/>
                <a:ea typeface="+mj-ea"/>
                <a:cs typeface="+mj-cs"/>
              </a:defRPr>
            </a:lvl1pPr>
          </a:lstStyle>
          <a:p>
            <a:r>
              <a:rPr lang="en-US"/>
              <a:t>Use For Title Slide</a:t>
            </a:r>
          </a:p>
        </p:txBody>
      </p:sp>
    </p:spTree>
    <p:extLst>
      <p:ext uri="{BB962C8B-B14F-4D97-AF65-F5344CB8AC3E}">
        <p14:creationId xmlns:p14="http://schemas.microsoft.com/office/powerpoint/2010/main" val="3925959867"/>
      </p:ext>
    </p:extLst>
  </p:cSld>
  <p:clrMapOvr>
    <a:masterClrMapping/>
  </p:clrMapOvr>
  <p:hf sldNum="0" hdr="0" ftr="0" dt="0"/>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1158" y="406400"/>
            <a:ext cx="6452937" cy="2849562"/>
          </a:xfrm>
        </p:spPr>
        <p:txBody>
          <a:bodyPr anchor="ctr"/>
          <a:lstStyle>
            <a:lvl1pPr algn="ctr">
              <a:defRPr sz="6000" baseline="0">
                <a:solidFill>
                  <a:srgbClr val="005CB9"/>
                </a:solidFill>
              </a:defRPr>
            </a:lvl1pPr>
          </a:lstStyle>
          <a:p>
            <a:r>
              <a:rPr lang="en-US"/>
              <a:t>Use for Title Slide</a:t>
            </a:r>
          </a:p>
        </p:txBody>
      </p:sp>
      <p:sp>
        <p:nvSpPr>
          <p:cNvPr id="3" name="Subtitle 2"/>
          <p:cNvSpPr>
            <a:spLocks noGrp="1"/>
          </p:cNvSpPr>
          <p:nvPr>
            <p:ph type="subTitle" idx="1"/>
          </p:nvPr>
        </p:nvSpPr>
        <p:spPr>
          <a:xfrm>
            <a:off x="441158" y="3602039"/>
            <a:ext cx="6452937" cy="1655762"/>
          </a:xfrm>
        </p:spPr>
        <p:txBody>
          <a:bodyPr/>
          <a:lstStyle>
            <a:lvl1pPr marL="0" indent="0" algn="ctr">
              <a:buNone/>
              <a:defRPr sz="2400" b="1" i="0">
                <a:solidFill>
                  <a:srgbClr val="005CB9"/>
                </a:solidFill>
                <a:latin typeface="VAG Rounded Next SemiBold" panose="020F0502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85D0BB-1A08-8B47-9095-CC2A0CB7DC9D}"/>
              </a:ext>
            </a:extLst>
          </p:cNvPr>
          <p:cNvSpPr>
            <a:spLocks noGrp="1"/>
          </p:cNvSpPr>
          <p:nvPr>
            <p:ph type="sldNum" sz="quarter" idx="4"/>
          </p:nvPr>
        </p:nvSpPr>
        <p:spPr>
          <a:xfrm>
            <a:off x="11698941" y="6338840"/>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a:p>
        </p:txBody>
      </p:sp>
    </p:spTree>
    <p:extLst>
      <p:ext uri="{BB962C8B-B14F-4D97-AF65-F5344CB8AC3E}">
        <p14:creationId xmlns:p14="http://schemas.microsoft.com/office/powerpoint/2010/main" val="2392888330"/>
      </p:ext>
    </p:extLst>
  </p:cSld>
  <p:clrMapOvr>
    <a:masterClrMapping/>
  </p:clrMapOvr>
  <p:hf sldNum="0" hdr="0" ftr="0" dt="0"/>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6" name="Text Placeholder 2">
            <a:extLst>
              <a:ext uri="{FF2B5EF4-FFF2-40B4-BE49-F238E27FC236}">
                <a16:creationId xmlns:a16="http://schemas.microsoft.com/office/drawing/2014/main" id="{997763CD-DED0-F94C-B45A-81BB3C8295FC}"/>
              </a:ext>
            </a:extLst>
          </p:cNvPr>
          <p:cNvSpPr>
            <a:spLocks noGrp="1"/>
          </p:cNvSpPr>
          <p:nvPr>
            <p:ph idx="1"/>
          </p:nvPr>
        </p:nvSpPr>
        <p:spPr>
          <a:xfrm>
            <a:off x="441158" y="1825625"/>
            <a:ext cx="7957407" cy="4351338"/>
          </a:xfrm>
          <a:prstGeom prst="rect">
            <a:avLst/>
          </a:prstGeom>
        </p:spPr>
        <p:txBody>
          <a:bodyPr vert="horz" lIns="91440" tIns="45720" rIns="91440" bIns="45720" rtlCol="0">
            <a:normAutofit/>
          </a:bodyPr>
          <a:lstStyle>
            <a:lvl1pPr>
              <a:defRPr>
                <a:solidFill>
                  <a:srgbClr val="005CB9"/>
                </a:solidFill>
              </a:defRPr>
            </a:lvl1pPr>
            <a:lvl2pPr>
              <a:defRPr>
                <a:solidFill>
                  <a:srgbClr val="005CB9"/>
                </a:solidFill>
              </a:defRPr>
            </a:lvl2pPr>
            <a:lvl3pPr>
              <a:defRPr>
                <a:solidFill>
                  <a:srgbClr val="005CB9"/>
                </a:solidFill>
              </a:defRPr>
            </a:lvl3pPr>
            <a:lvl4pPr>
              <a:defRPr>
                <a:solidFill>
                  <a:srgbClr val="005CB9"/>
                </a:solidFill>
              </a:defRPr>
            </a:lvl4pPr>
            <a:lvl5pPr>
              <a:defRPr>
                <a:solidFill>
                  <a:srgbClr val="005CB9"/>
                </a:solidFill>
              </a:defRPr>
            </a:lvl5pPr>
          </a:lstStyle>
          <a:p>
            <a:pPr lvl="0"/>
            <a:r>
              <a:rPr lang="en-US" err="1"/>
              <a:t>Vag</a:t>
            </a:r>
            <a:r>
              <a:rPr lang="en-US"/>
              <a:t> Rounded Next Regular Body for sub-heads and body copy</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203AC656-8C49-704D-AA63-8BCCAA4BF475}"/>
              </a:ext>
            </a:extLst>
          </p:cNvPr>
          <p:cNvSpPr>
            <a:spLocks noGrp="1"/>
          </p:cNvSpPr>
          <p:nvPr>
            <p:ph type="sldNum" sz="quarter" idx="4"/>
          </p:nvPr>
        </p:nvSpPr>
        <p:spPr>
          <a:xfrm>
            <a:off x="11698941" y="6338840"/>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a:p>
        </p:txBody>
      </p:sp>
      <p:sp>
        <p:nvSpPr>
          <p:cNvPr id="3" name="Title Placeholder 1">
            <a:extLst>
              <a:ext uri="{FF2B5EF4-FFF2-40B4-BE49-F238E27FC236}">
                <a16:creationId xmlns:a16="http://schemas.microsoft.com/office/drawing/2014/main" id="{2BF1D5FE-93BC-8516-C98B-14BAADBB7DB0}"/>
              </a:ext>
            </a:extLst>
          </p:cNvPr>
          <p:cNvSpPr>
            <a:spLocks noGrp="1"/>
          </p:cNvSpPr>
          <p:nvPr>
            <p:ph type="title"/>
          </p:nvPr>
        </p:nvSpPr>
        <p:spPr>
          <a:xfrm>
            <a:off x="441158" y="365125"/>
            <a:ext cx="10515600" cy="1325563"/>
          </a:xfrm>
          <a:prstGeom prst="rect">
            <a:avLst/>
          </a:prstGeom>
        </p:spPr>
        <p:txBody>
          <a:bodyPr vert="horz" lIns="91440" tIns="45720" rIns="91440" bIns="45720" rtlCol="0" anchor="ctr">
            <a:normAutofit/>
          </a:bodyPr>
          <a:lstStyle/>
          <a:p>
            <a:r>
              <a:rPr lang="en-US" err="1"/>
              <a:t>Vag</a:t>
            </a:r>
            <a:r>
              <a:rPr lang="en-US"/>
              <a:t> Rounded Next Bold (headlines)</a:t>
            </a:r>
          </a:p>
        </p:txBody>
      </p:sp>
    </p:spTree>
    <p:extLst>
      <p:ext uri="{BB962C8B-B14F-4D97-AF65-F5344CB8AC3E}">
        <p14:creationId xmlns:p14="http://schemas.microsoft.com/office/powerpoint/2010/main" val="425031817"/>
      </p:ext>
    </p:extLst>
  </p:cSld>
  <p:clrMapOvr>
    <a:masterClrMapping/>
  </p:clrMapOvr>
  <p:hf sldNum="0" hdr="0" ftr="0" dt="0"/>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a:xfrm>
            <a:off x="5976731" y="6284153"/>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p:txBody>
          <a:bodyPr/>
          <a:lstStyle/>
          <a:p>
            <a:fld id="{5D5ACDC5-7D88-4043-A5E3-34CEDBAF337A}" type="slidenum">
              <a:rPr lang="en-US" smtClean="0"/>
              <a:t>‹#›</a:t>
            </a:fld>
            <a:endParaRPr lang="en-US"/>
          </a:p>
        </p:txBody>
      </p:sp>
      <p:sp>
        <p:nvSpPr>
          <p:cNvPr id="3" name="Title 1">
            <a:extLst>
              <a:ext uri="{FF2B5EF4-FFF2-40B4-BE49-F238E27FC236}">
                <a16:creationId xmlns:a16="http://schemas.microsoft.com/office/drawing/2014/main" id="{0DF7E53B-4F77-C624-70F4-A208CC98DABB}"/>
              </a:ext>
            </a:extLst>
          </p:cNvPr>
          <p:cNvSpPr txBox="1">
            <a:spLocks/>
          </p:cNvSpPr>
          <p:nvPr userDrawn="1"/>
        </p:nvSpPr>
        <p:spPr>
          <a:xfrm>
            <a:off x="383420" y="2112681"/>
            <a:ext cx="5301916" cy="17894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baseline="0">
                <a:solidFill>
                  <a:srgbClr val="005CB9"/>
                </a:solidFill>
                <a:latin typeface="VAG Rounded Next" panose="020F0502020203020204" pitchFamily="34" charset="0"/>
                <a:ea typeface="+mj-ea"/>
                <a:cs typeface="+mj-cs"/>
              </a:defRPr>
            </a:lvl1pPr>
          </a:lstStyle>
          <a:p>
            <a:r>
              <a:rPr lang="en-US"/>
              <a:t>Use For Title Slide</a:t>
            </a:r>
          </a:p>
        </p:txBody>
      </p:sp>
    </p:spTree>
    <p:extLst>
      <p:ext uri="{BB962C8B-B14F-4D97-AF65-F5344CB8AC3E}">
        <p14:creationId xmlns:p14="http://schemas.microsoft.com/office/powerpoint/2010/main" val="1287874490"/>
      </p:ext>
    </p:extLst>
  </p:cSld>
  <p:clrMapOvr>
    <a:masterClrMapping/>
  </p:clrMapOvr>
  <p:hf sldNum="0" hdr="0" ftr="0" dt="0"/>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1158" y="406400"/>
            <a:ext cx="6452937" cy="2849562"/>
          </a:xfrm>
        </p:spPr>
        <p:txBody>
          <a:bodyPr anchor="ctr"/>
          <a:lstStyle>
            <a:lvl1pPr algn="ctr">
              <a:defRPr sz="6000" baseline="0">
                <a:solidFill>
                  <a:srgbClr val="005CB9"/>
                </a:solidFill>
              </a:defRPr>
            </a:lvl1pPr>
          </a:lstStyle>
          <a:p>
            <a:r>
              <a:rPr lang="en-US"/>
              <a:t>Use for Title Slide</a:t>
            </a:r>
          </a:p>
        </p:txBody>
      </p:sp>
      <p:sp>
        <p:nvSpPr>
          <p:cNvPr id="3" name="Subtitle 2"/>
          <p:cNvSpPr>
            <a:spLocks noGrp="1"/>
          </p:cNvSpPr>
          <p:nvPr>
            <p:ph type="subTitle" idx="1"/>
          </p:nvPr>
        </p:nvSpPr>
        <p:spPr>
          <a:xfrm>
            <a:off x="441158" y="3602039"/>
            <a:ext cx="6452937" cy="1655762"/>
          </a:xfrm>
        </p:spPr>
        <p:txBody>
          <a:bodyPr/>
          <a:lstStyle>
            <a:lvl1pPr marL="0" indent="0" algn="ctr">
              <a:buNone/>
              <a:defRPr sz="2400" b="1" i="0">
                <a:solidFill>
                  <a:srgbClr val="005CB9"/>
                </a:solidFill>
                <a:latin typeface="VAG Rounded Next SemiBold" panose="020F0502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487199-A3CE-804F-9500-79C52E3244C8}"/>
              </a:ext>
            </a:extLst>
          </p:cNvPr>
          <p:cNvSpPr>
            <a:spLocks noGrp="1"/>
          </p:cNvSpPr>
          <p:nvPr>
            <p:ph type="sldNum" sz="quarter" idx="4"/>
          </p:nvPr>
        </p:nvSpPr>
        <p:spPr>
          <a:xfrm>
            <a:off x="11698941" y="6338840"/>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a:p>
        </p:txBody>
      </p:sp>
    </p:spTree>
    <p:extLst>
      <p:ext uri="{BB962C8B-B14F-4D97-AF65-F5344CB8AC3E}">
        <p14:creationId xmlns:p14="http://schemas.microsoft.com/office/powerpoint/2010/main" val="1345599756"/>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4" name="Content Placeholder 5">
            <a:extLst>
              <a:ext uri="{FF2B5EF4-FFF2-40B4-BE49-F238E27FC236}">
                <a16:creationId xmlns:a16="http://schemas.microsoft.com/office/drawing/2014/main" id="{452461F4-01A7-7948-B507-8DA43A573D2C}"/>
              </a:ext>
            </a:extLst>
          </p:cNvPr>
          <p:cNvSpPr>
            <a:spLocks noGrp="1"/>
          </p:cNvSpPr>
          <p:nvPr>
            <p:ph sz="quarter" idx="4"/>
          </p:nvPr>
        </p:nvSpPr>
        <p:spPr>
          <a:xfrm>
            <a:off x="6038850" y="2505075"/>
            <a:ext cx="5183188" cy="3684588"/>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   </a:t>
            </a:r>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5ACDC5-7D88-4043-A5E3-34CEDBAF337A}" type="slidenum">
              <a:rPr lang="en-US" smtClean="0"/>
              <a:t>‹#›</a:t>
            </a:fld>
            <a:endParaRPr lang="en-US"/>
          </a:p>
        </p:txBody>
      </p:sp>
      <p:sp>
        <p:nvSpPr>
          <p:cNvPr id="10" name="Title 1">
            <a:extLst>
              <a:ext uri="{FF2B5EF4-FFF2-40B4-BE49-F238E27FC236}">
                <a16:creationId xmlns:a16="http://schemas.microsoft.com/office/drawing/2014/main" id="{C6DDD88F-DC5B-DC42-86F9-3FD2623D45A0}"/>
              </a:ext>
            </a:extLst>
          </p:cNvPr>
          <p:cNvSpPr>
            <a:spLocks noGrp="1"/>
          </p:cNvSpPr>
          <p:nvPr>
            <p:ph type="title"/>
          </p:nvPr>
        </p:nvSpPr>
        <p:spPr>
          <a:xfrm>
            <a:off x="706438" y="365125"/>
            <a:ext cx="10515600" cy="1325563"/>
          </a:xfrm>
        </p:spPr>
        <p:txBody>
          <a:bodyPr/>
          <a:lstStyle>
            <a:lvl1pPr>
              <a:defRPr>
                <a:solidFill>
                  <a:schemeClr val="tx1"/>
                </a:solidFill>
              </a:defRPr>
            </a:lvl1pPr>
          </a:lstStyle>
          <a:p>
            <a:r>
              <a:rPr lang="en-US"/>
              <a:t>Click to edit Master title style</a:t>
            </a:r>
          </a:p>
        </p:txBody>
      </p:sp>
      <p:sp>
        <p:nvSpPr>
          <p:cNvPr id="11" name="Text Placeholder 2">
            <a:extLst>
              <a:ext uri="{FF2B5EF4-FFF2-40B4-BE49-F238E27FC236}">
                <a16:creationId xmlns:a16="http://schemas.microsoft.com/office/drawing/2014/main" id="{D1D7662C-1F7A-A44A-B3FE-E110851E17DC}"/>
              </a:ext>
            </a:extLst>
          </p:cNvPr>
          <p:cNvSpPr>
            <a:spLocks noGrp="1"/>
          </p:cNvSpPr>
          <p:nvPr>
            <p:ph type="body" idx="1"/>
          </p:nvPr>
        </p:nvSpPr>
        <p:spPr>
          <a:xfrm>
            <a:off x="706438" y="1681163"/>
            <a:ext cx="5157787" cy="823912"/>
          </a:xfrm>
        </p:spPr>
        <p:txBody>
          <a:bodyPr anchor="b">
            <a:normAutofit/>
          </a:bodyPr>
          <a:lstStyle>
            <a:lvl1pPr marL="0" indent="0">
              <a:buNone/>
              <a:defRPr sz="2800" b="1" i="0" spc="70" baseline="0">
                <a:latin typeface="VAG Rounded Next SemiBold" panose="020F05020202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Content Placeholder 3">
            <a:extLst>
              <a:ext uri="{FF2B5EF4-FFF2-40B4-BE49-F238E27FC236}">
                <a16:creationId xmlns:a16="http://schemas.microsoft.com/office/drawing/2014/main" id="{AD423849-6D95-0445-81B8-FD11A3F4FAB5}"/>
              </a:ext>
            </a:extLst>
          </p:cNvPr>
          <p:cNvSpPr>
            <a:spLocks noGrp="1"/>
          </p:cNvSpPr>
          <p:nvPr>
            <p:ph sz="half" idx="2"/>
          </p:nvPr>
        </p:nvSpPr>
        <p:spPr>
          <a:xfrm>
            <a:off x="706438" y="2505075"/>
            <a:ext cx="5157787" cy="3684588"/>
          </a:xfrm>
        </p:spPr>
        <p:txBody>
          <a:bodyPr/>
          <a:lstStyle>
            <a:lvl1pPr>
              <a:defRPr sz="2400">
                <a:solidFill>
                  <a:schemeClr val="tx1"/>
                </a:solidFill>
              </a:defRPr>
            </a:lvl1pPr>
            <a:lvl2pPr>
              <a:defRPr sz="2000">
                <a:solidFill>
                  <a:schemeClr val="tx1"/>
                </a:solidFill>
              </a:defRPr>
            </a:lvl2pPr>
            <a:lvl3pPr>
              <a:defRPr sz="1800">
                <a:solidFill>
                  <a:schemeClr val="tx1"/>
                </a:solidFill>
              </a:defRPr>
            </a:lvl3pPr>
            <a:lvl4pPr>
              <a:defRPr sz="1600">
                <a:solidFill>
                  <a:schemeClr val="tx1"/>
                </a:solidFill>
              </a:defRPr>
            </a:lvl4pPr>
            <a:lvl5pPr>
              <a:defRPr sz="1400">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4">
            <a:extLst>
              <a:ext uri="{FF2B5EF4-FFF2-40B4-BE49-F238E27FC236}">
                <a16:creationId xmlns:a16="http://schemas.microsoft.com/office/drawing/2014/main" id="{A17ED143-8809-C140-B364-74F450A4B710}"/>
              </a:ext>
            </a:extLst>
          </p:cNvPr>
          <p:cNvSpPr>
            <a:spLocks noGrp="1"/>
          </p:cNvSpPr>
          <p:nvPr>
            <p:ph type="body" sz="quarter" idx="3"/>
          </p:nvPr>
        </p:nvSpPr>
        <p:spPr>
          <a:xfrm>
            <a:off x="6038850" y="1681163"/>
            <a:ext cx="5183188" cy="823912"/>
          </a:xfrm>
        </p:spPr>
        <p:txBody>
          <a:bodyPr anchor="b">
            <a:normAutofit/>
          </a:bodyPr>
          <a:lstStyle>
            <a:lvl1pPr marL="0" indent="0">
              <a:buNone/>
              <a:defRPr lang="en-US" sz="2800" b="1" i="0" kern="1200" spc="70" baseline="0" dirty="0">
                <a:solidFill>
                  <a:schemeClr val="tx1"/>
                </a:solidFill>
                <a:latin typeface="VAG Rounded Next SemiBold" panose="020F0502020203020204" pitchFamily="34" charset="0"/>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Tree>
    <p:extLst>
      <p:ext uri="{BB962C8B-B14F-4D97-AF65-F5344CB8AC3E}">
        <p14:creationId xmlns:p14="http://schemas.microsoft.com/office/powerpoint/2010/main" val="872292397"/>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p>
            <a:endParaRPr lang="en-US"/>
          </a:p>
        </p:txBody>
      </p:sp>
      <p:sp>
        <p:nvSpPr>
          <p:cNvPr id="7" name="Slide Number Placeholder 5">
            <a:extLst>
              <a:ext uri="{FF2B5EF4-FFF2-40B4-BE49-F238E27FC236}">
                <a16:creationId xmlns:a16="http://schemas.microsoft.com/office/drawing/2014/main" id="{6A541758-94DA-5748-84E3-F98B100EED82}"/>
              </a:ext>
            </a:extLst>
          </p:cNvPr>
          <p:cNvSpPr>
            <a:spLocks noGrp="1"/>
          </p:cNvSpPr>
          <p:nvPr>
            <p:ph type="sldNum" sz="quarter" idx="4"/>
          </p:nvPr>
        </p:nvSpPr>
        <p:spPr>
          <a:xfrm>
            <a:off x="11698941" y="6338840"/>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a:p>
        </p:txBody>
      </p:sp>
      <p:sp>
        <p:nvSpPr>
          <p:cNvPr id="3" name="Title Placeholder 1">
            <a:extLst>
              <a:ext uri="{FF2B5EF4-FFF2-40B4-BE49-F238E27FC236}">
                <a16:creationId xmlns:a16="http://schemas.microsoft.com/office/drawing/2014/main" id="{6AA9D9FF-6E43-529D-FB75-1267AD9FBCE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err="1"/>
              <a:t>Vag</a:t>
            </a:r>
            <a:r>
              <a:rPr lang="en-US"/>
              <a:t> Rounded Next Bold (headlines)</a:t>
            </a:r>
          </a:p>
        </p:txBody>
      </p:sp>
      <p:sp>
        <p:nvSpPr>
          <p:cNvPr id="4" name="Text Placeholder 2">
            <a:extLst>
              <a:ext uri="{FF2B5EF4-FFF2-40B4-BE49-F238E27FC236}">
                <a16:creationId xmlns:a16="http://schemas.microsoft.com/office/drawing/2014/main" id="{A8A6F155-3923-0D20-BD54-F0105AC7A44B}"/>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err="1"/>
              <a:t>Vag</a:t>
            </a:r>
            <a:r>
              <a:rPr lang="en-US"/>
              <a:t> Rounded Next Regular Body for sub-heads and body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88210766"/>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5D5ACDC5-7D88-4043-A5E3-34CEDBAF337A}" type="slidenum">
              <a:rPr lang="en-US" smtClean="0"/>
              <a:t>‹#›</a:t>
            </a:fld>
            <a:endParaRPr lang="en-US"/>
          </a:p>
        </p:txBody>
      </p:sp>
      <p:sp>
        <p:nvSpPr>
          <p:cNvPr id="3" name="Title 1">
            <a:extLst>
              <a:ext uri="{FF2B5EF4-FFF2-40B4-BE49-F238E27FC236}">
                <a16:creationId xmlns:a16="http://schemas.microsoft.com/office/drawing/2014/main" id="{1041DF79-F082-052F-2636-212847A06A81}"/>
              </a:ext>
            </a:extLst>
          </p:cNvPr>
          <p:cNvSpPr txBox="1">
            <a:spLocks/>
          </p:cNvSpPr>
          <p:nvPr userDrawn="1"/>
        </p:nvSpPr>
        <p:spPr>
          <a:xfrm>
            <a:off x="383420" y="2112681"/>
            <a:ext cx="5301916" cy="1789447"/>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b="1" i="0" kern="1200" baseline="0">
                <a:solidFill>
                  <a:srgbClr val="005CB9"/>
                </a:solidFill>
                <a:latin typeface="VAG Rounded Next" panose="020F0502020203020204" pitchFamily="34" charset="0"/>
                <a:ea typeface="+mj-ea"/>
                <a:cs typeface="+mj-cs"/>
              </a:defRPr>
            </a:lvl1pPr>
          </a:lstStyle>
          <a:p>
            <a:r>
              <a:rPr lang="en-US"/>
              <a:t>Use For Title Slide</a:t>
            </a:r>
          </a:p>
        </p:txBody>
      </p:sp>
    </p:spTree>
    <p:extLst>
      <p:ext uri="{BB962C8B-B14F-4D97-AF65-F5344CB8AC3E}">
        <p14:creationId xmlns:p14="http://schemas.microsoft.com/office/powerpoint/2010/main" val="3409297199"/>
      </p:ext>
    </p:extLst>
  </p:cSld>
  <p:clrMapOvr>
    <a:masterClrMapping/>
  </p:clrMapOvr>
  <p:hf sldNum="0" hdr="0" ftr="0" dt="0"/>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1158" y="406400"/>
            <a:ext cx="6452937" cy="2849562"/>
          </a:xfrm>
        </p:spPr>
        <p:txBody>
          <a:bodyPr anchor="ctr"/>
          <a:lstStyle>
            <a:lvl1pPr algn="ctr">
              <a:defRPr sz="6000" baseline="0">
                <a:solidFill>
                  <a:srgbClr val="005CB9"/>
                </a:solidFill>
              </a:defRPr>
            </a:lvl1pPr>
          </a:lstStyle>
          <a:p>
            <a:r>
              <a:rPr lang="en-US"/>
              <a:t>Use for Title Slide</a:t>
            </a:r>
          </a:p>
        </p:txBody>
      </p:sp>
      <p:sp>
        <p:nvSpPr>
          <p:cNvPr id="3" name="Subtitle 2"/>
          <p:cNvSpPr>
            <a:spLocks noGrp="1"/>
          </p:cNvSpPr>
          <p:nvPr>
            <p:ph type="subTitle" idx="1"/>
          </p:nvPr>
        </p:nvSpPr>
        <p:spPr>
          <a:xfrm>
            <a:off x="441158" y="3602039"/>
            <a:ext cx="6452937" cy="1655762"/>
          </a:xfrm>
        </p:spPr>
        <p:txBody>
          <a:bodyPr/>
          <a:lstStyle>
            <a:lvl1pPr marL="0" indent="0" algn="ctr">
              <a:buNone/>
              <a:defRPr sz="2400" b="1" i="0">
                <a:solidFill>
                  <a:srgbClr val="005CB9"/>
                </a:solidFill>
                <a:latin typeface="VAG Rounded Next SemiBold" panose="020F0502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Slide Number Placeholder 5">
            <a:extLst>
              <a:ext uri="{FF2B5EF4-FFF2-40B4-BE49-F238E27FC236}">
                <a16:creationId xmlns:a16="http://schemas.microsoft.com/office/drawing/2014/main" id="{45A4F138-56D8-3146-B8F9-A5580A829B39}"/>
              </a:ext>
            </a:extLst>
          </p:cNvPr>
          <p:cNvSpPr>
            <a:spLocks noGrp="1"/>
          </p:cNvSpPr>
          <p:nvPr>
            <p:ph type="sldNum" sz="quarter" idx="4"/>
          </p:nvPr>
        </p:nvSpPr>
        <p:spPr>
          <a:xfrm>
            <a:off x="11698941" y="6338840"/>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a:p>
        </p:txBody>
      </p:sp>
    </p:spTree>
    <p:extLst>
      <p:ext uri="{BB962C8B-B14F-4D97-AF65-F5344CB8AC3E}">
        <p14:creationId xmlns:p14="http://schemas.microsoft.com/office/powerpoint/2010/main" val="100584858"/>
      </p:ext>
    </p:extLst>
  </p:cSld>
  <p:clrMapOvr>
    <a:masterClrMapping/>
  </p:clrMapOvr>
  <p:hf sldNum="0" hdr="0" ftr="0" dt="0"/>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7" name="Slide Number Placeholder 5">
            <a:extLst>
              <a:ext uri="{FF2B5EF4-FFF2-40B4-BE49-F238E27FC236}">
                <a16:creationId xmlns:a16="http://schemas.microsoft.com/office/drawing/2014/main" id="{F1443A62-8F34-1E47-B6FE-F056C490D363}"/>
              </a:ext>
            </a:extLst>
          </p:cNvPr>
          <p:cNvSpPr>
            <a:spLocks noGrp="1"/>
          </p:cNvSpPr>
          <p:nvPr>
            <p:ph type="sldNum" sz="quarter" idx="4"/>
          </p:nvPr>
        </p:nvSpPr>
        <p:spPr>
          <a:xfrm>
            <a:off x="11698941" y="6338840"/>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a:p>
        </p:txBody>
      </p:sp>
      <p:sp>
        <p:nvSpPr>
          <p:cNvPr id="3" name="Title Placeholder 1">
            <a:extLst>
              <a:ext uri="{FF2B5EF4-FFF2-40B4-BE49-F238E27FC236}">
                <a16:creationId xmlns:a16="http://schemas.microsoft.com/office/drawing/2014/main" id="{4AA99676-2E74-9AAC-4BC4-BAB3763E54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err="1"/>
              <a:t>Vag</a:t>
            </a:r>
            <a:r>
              <a:rPr lang="en-US"/>
              <a:t> Rounded Next Bold (headlines)</a:t>
            </a:r>
          </a:p>
        </p:txBody>
      </p:sp>
      <p:sp>
        <p:nvSpPr>
          <p:cNvPr id="4" name="Text Placeholder 2">
            <a:extLst>
              <a:ext uri="{FF2B5EF4-FFF2-40B4-BE49-F238E27FC236}">
                <a16:creationId xmlns:a16="http://schemas.microsoft.com/office/drawing/2014/main" id="{A637BCD6-6921-566C-EF08-CB41AC588E28}"/>
              </a:ext>
            </a:extLst>
          </p:cNvPr>
          <p:cNvSpPr>
            <a:spLocks noGrp="1"/>
          </p:cNvSpPr>
          <p:nvPr>
            <p:ph idx="1"/>
          </p:nvPr>
        </p:nvSpPr>
        <p:spPr>
          <a:xfrm>
            <a:off x="838200" y="1825625"/>
            <a:ext cx="10515600" cy="4351338"/>
          </a:xfrm>
          <a:prstGeom prst="rect">
            <a:avLst/>
          </a:prstGeom>
        </p:spPr>
        <p:txBody>
          <a:bodyPr vert="horz" lIns="91440" tIns="45720" rIns="91440" bIns="45720" rtlCol="0">
            <a:normAutofit/>
          </a:bodyPr>
          <a:lstStyle/>
          <a:p>
            <a:pPr lvl="0"/>
            <a:r>
              <a:rPr lang="en-US" err="1"/>
              <a:t>Vag</a:t>
            </a:r>
            <a:r>
              <a:rPr lang="en-US"/>
              <a:t> Rounded Next Regular Body for sub-heads and body copy</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37331458"/>
      </p:ext>
    </p:extLst>
  </p:cSld>
  <p:clrMapOvr>
    <a:masterClrMapping/>
  </p:clrMapOvr>
  <p:hf sldNum="0" hdr="0" ftr="0" dt="0"/>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9232" y="1122363"/>
            <a:ext cx="6316579" cy="2387600"/>
          </a:xfrm>
        </p:spPr>
        <p:txBody>
          <a:bodyPr anchor="ctr"/>
          <a:lstStyle>
            <a:lvl1pPr algn="ctr">
              <a:defRPr sz="6000" baseline="0">
                <a:solidFill>
                  <a:schemeClr val="tx1"/>
                </a:solidFill>
              </a:defRPr>
            </a:lvl1pPr>
          </a:lstStyle>
          <a:p>
            <a:r>
              <a:rPr lang="en-US"/>
              <a:t>Use for Title Slide</a:t>
            </a:r>
          </a:p>
        </p:txBody>
      </p:sp>
      <p:sp>
        <p:nvSpPr>
          <p:cNvPr id="3" name="Subtitle 2"/>
          <p:cNvSpPr>
            <a:spLocks noGrp="1"/>
          </p:cNvSpPr>
          <p:nvPr>
            <p:ph type="subTitle" idx="1"/>
          </p:nvPr>
        </p:nvSpPr>
        <p:spPr>
          <a:xfrm>
            <a:off x="469232" y="3602038"/>
            <a:ext cx="6316579" cy="1655762"/>
          </a:xfrm>
        </p:spPr>
        <p:txBody>
          <a:bodyPr/>
          <a:lstStyle>
            <a:lvl1pPr marL="0" indent="0" algn="ctr">
              <a:buNone/>
              <a:defRPr sz="2400" b="1" i="0">
                <a:solidFill>
                  <a:schemeClr val="tx1"/>
                </a:solidFill>
                <a:latin typeface="VAG Rounded Next SemiBold" panose="020F0502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Footer Placeholder 4">
            <a:extLst>
              <a:ext uri="{FF2B5EF4-FFF2-40B4-BE49-F238E27FC236}">
                <a16:creationId xmlns:a16="http://schemas.microsoft.com/office/drawing/2014/main" id="{0C03066D-9100-F249-8EFB-937BE9FB962D}"/>
              </a:ext>
            </a:extLst>
          </p:cNvPr>
          <p:cNvSpPr>
            <a:spLocks noGrp="1"/>
          </p:cNvSpPr>
          <p:nvPr>
            <p:ph type="ftr" sz="quarter" idx="3"/>
          </p:nvPr>
        </p:nvSpPr>
        <p:spPr>
          <a:xfrm>
            <a:off x="1576137" y="6334919"/>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US"/>
          </a:p>
        </p:txBody>
      </p:sp>
      <p:sp>
        <p:nvSpPr>
          <p:cNvPr id="7" name="Slide Number Placeholder 5">
            <a:extLst>
              <a:ext uri="{FF2B5EF4-FFF2-40B4-BE49-F238E27FC236}">
                <a16:creationId xmlns:a16="http://schemas.microsoft.com/office/drawing/2014/main" id="{F8A58C31-A85F-D34E-BE6D-E9832B5241FD}"/>
              </a:ext>
            </a:extLst>
          </p:cNvPr>
          <p:cNvSpPr>
            <a:spLocks noGrp="1"/>
          </p:cNvSpPr>
          <p:nvPr>
            <p:ph type="sldNum" sz="quarter" idx="4"/>
          </p:nvPr>
        </p:nvSpPr>
        <p:spPr>
          <a:xfrm>
            <a:off x="11698941" y="645280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a:p>
        </p:txBody>
      </p:sp>
    </p:spTree>
    <p:extLst>
      <p:ext uri="{BB962C8B-B14F-4D97-AF65-F5344CB8AC3E}">
        <p14:creationId xmlns:p14="http://schemas.microsoft.com/office/powerpoint/2010/main" val="3571177868"/>
      </p:ext>
    </p:extLst>
  </p:cSld>
  <p:clrMapOvr>
    <a:masterClrMapping/>
  </p:clrMapOvr>
  <p:hf sldNum="0" hdr="0" ftr="0" dt="0"/>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1158" y="406400"/>
            <a:ext cx="6452937" cy="1173922"/>
          </a:xfrm>
        </p:spPr>
        <p:txBody>
          <a:bodyPr anchor="ctr"/>
          <a:lstStyle>
            <a:lvl1pPr algn="ctr">
              <a:defRPr sz="6000" baseline="0">
                <a:solidFill>
                  <a:schemeClr val="tx1"/>
                </a:solidFill>
              </a:defRPr>
            </a:lvl1pPr>
          </a:lstStyle>
          <a:p>
            <a:r>
              <a:rPr lang="en-US"/>
              <a:t>Use for Title Slide</a:t>
            </a:r>
          </a:p>
        </p:txBody>
      </p:sp>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7" name="Text Placeholder 2">
            <a:extLst>
              <a:ext uri="{FF2B5EF4-FFF2-40B4-BE49-F238E27FC236}">
                <a16:creationId xmlns:a16="http://schemas.microsoft.com/office/drawing/2014/main" id="{1C5E7516-C4D9-BD4F-8B51-54D500F0D81F}"/>
              </a:ext>
            </a:extLst>
          </p:cNvPr>
          <p:cNvSpPr>
            <a:spLocks noGrp="1"/>
          </p:cNvSpPr>
          <p:nvPr>
            <p:ph idx="1"/>
          </p:nvPr>
        </p:nvSpPr>
        <p:spPr>
          <a:xfrm>
            <a:off x="441157" y="1825625"/>
            <a:ext cx="6452937" cy="4351338"/>
          </a:xfrm>
          <a:prstGeom prst="rect">
            <a:avLst/>
          </a:prstGeom>
          <a:noFill/>
        </p:spPr>
        <p:txBody>
          <a:bodyPr vert="horz" lIns="91440" tIns="45720" rIns="91440" bIns="45720" rtlCol="0">
            <a:normAutofit/>
          </a:bodyPr>
          <a:lstStyle>
            <a:lvl1pPr>
              <a:defRPr b="0" i="0">
                <a:solidFill>
                  <a:schemeClr val="tx1"/>
                </a:solidFill>
                <a:latin typeface="VAG Rounded Next" panose="020F0502020203020204" pitchFamily="34" charset="0"/>
              </a:defRPr>
            </a:lvl1pPr>
            <a:lvl2pPr>
              <a:defRPr b="0" i="0">
                <a:solidFill>
                  <a:schemeClr val="tx1"/>
                </a:solidFill>
                <a:latin typeface="VAG Rounded Next" panose="020F0502020203020204" pitchFamily="34" charset="0"/>
              </a:defRPr>
            </a:lvl2pPr>
            <a:lvl3pPr>
              <a:defRPr b="0" i="0">
                <a:solidFill>
                  <a:schemeClr val="tx1"/>
                </a:solidFill>
                <a:latin typeface="VAG Rounded Next" panose="020F0502020203020204" pitchFamily="34" charset="0"/>
              </a:defRPr>
            </a:lvl3pPr>
            <a:lvl4pPr>
              <a:defRPr b="0" i="0">
                <a:solidFill>
                  <a:schemeClr val="tx1"/>
                </a:solidFill>
                <a:latin typeface="VAG Rounded Next" panose="020F0502020203020204" pitchFamily="34" charset="0"/>
              </a:defRPr>
            </a:lvl4pPr>
            <a:lvl5pPr>
              <a:defRPr b="0" i="0">
                <a:solidFill>
                  <a:schemeClr val="tx1"/>
                </a:solidFill>
                <a:latin typeface="VAG Rounded Next" panose="020F0502020203020204" pitchFamily="34" charset="0"/>
              </a:defRPr>
            </a:lvl5pPr>
          </a:lstStyle>
          <a:p>
            <a:pPr lvl="0"/>
            <a:r>
              <a:rPr lang="en-US" err="1"/>
              <a:t>Vag</a:t>
            </a:r>
            <a:r>
              <a:rPr lang="en-US"/>
              <a:t> Rounded Next Regular for sub-heads and body copy</a:t>
            </a:r>
          </a:p>
          <a:p>
            <a:pPr lvl="1"/>
            <a:r>
              <a:rPr lang="en-US"/>
              <a:t>Second level</a:t>
            </a:r>
          </a:p>
          <a:p>
            <a:pPr lvl="2"/>
            <a:r>
              <a:rPr lang="en-US"/>
              <a:t>Third level</a:t>
            </a:r>
          </a:p>
          <a:p>
            <a:pPr lvl="3"/>
            <a:r>
              <a:rPr lang="en-US"/>
              <a:t>Fourth level</a:t>
            </a:r>
          </a:p>
          <a:p>
            <a:pPr lvl="4"/>
            <a:r>
              <a:rPr lang="en-US"/>
              <a:t>Fifth level</a:t>
            </a:r>
          </a:p>
        </p:txBody>
      </p:sp>
      <p:sp>
        <p:nvSpPr>
          <p:cNvPr id="8" name="Slide Number Placeholder 5">
            <a:extLst>
              <a:ext uri="{FF2B5EF4-FFF2-40B4-BE49-F238E27FC236}">
                <a16:creationId xmlns:a16="http://schemas.microsoft.com/office/drawing/2014/main" id="{E80FE03D-273A-D940-9238-AFB89566E52F}"/>
              </a:ext>
            </a:extLst>
          </p:cNvPr>
          <p:cNvSpPr>
            <a:spLocks noGrp="1"/>
          </p:cNvSpPr>
          <p:nvPr>
            <p:ph type="sldNum" sz="quarter" idx="4"/>
          </p:nvPr>
        </p:nvSpPr>
        <p:spPr>
          <a:xfrm>
            <a:off x="11698941" y="645280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a:p>
        </p:txBody>
      </p:sp>
    </p:spTree>
    <p:extLst>
      <p:ext uri="{BB962C8B-B14F-4D97-AF65-F5344CB8AC3E}">
        <p14:creationId xmlns:p14="http://schemas.microsoft.com/office/powerpoint/2010/main" val="4258831132"/>
      </p:ext>
    </p:extLst>
  </p:cSld>
  <p:clrMapOvr>
    <a:masterClrMapping/>
  </p:clrMapOvr>
  <p:hf sldNum="0" hdr="0" ftr="0" dt="0"/>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50495" y="1122363"/>
            <a:ext cx="5329989" cy="2387600"/>
          </a:xfrm>
        </p:spPr>
        <p:txBody>
          <a:bodyPr anchor="b"/>
          <a:lstStyle>
            <a:lvl1pPr algn="ctr">
              <a:defRPr sz="6000" baseline="0">
                <a:solidFill>
                  <a:schemeClr val="tx1"/>
                </a:solidFill>
              </a:defRPr>
            </a:lvl1pPr>
          </a:lstStyle>
          <a:p>
            <a:r>
              <a:rPr lang="en-US"/>
              <a:t>Use For Title Slide</a:t>
            </a:r>
          </a:p>
        </p:txBody>
      </p:sp>
      <p:sp>
        <p:nvSpPr>
          <p:cNvPr id="7" name="Footer Placeholder 4">
            <a:extLst>
              <a:ext uri="{FF2B5EF4-FFF2-40B4-BE49-F238E27FC236}">
                <a16:creationId xmlns:a16="http://schemas.microsoft.com/office/drawing/2014/main" id="{C8055FB8-9710-414A-9F4B-A0F377FB3899}"/>
              </a:ext>
            </a:extLst>
          </p:cNvPr>
          <p:cNvSpPr>
            <a:spLocks noGrp="1"/>
          </p:cNvSpPr>
          <p:nvPr>
            <p:ph type="ftr" sz="quarter" idx="3"/>
          </p:nvPr>
        </p:nvSpPr>
        <p:spPr>
          <a:xfrm>
            <a:off x="1576137" y="6334919"/>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US"/>
          </a:p>
        </p:txBody>
      </p:sp>
      <p:sp>
        <p:nvSpPr>
          <p:cNvPr id="8" name="Slide Number Placeholder 5">
            <a:extLst>
              <a:ext uri="{FF2B5EF4-FFF2-40B4-BE49-F238E27FC236}">
                <a16:creationId xmlns:a16="http://schemas.microsoft.com/office/drawing/2014/main" id="{A9D20B61-A5BD-9D42-A633-C9560CD675E5}"/>
              </a:ext>
            </a:extLst>
          </p:cNvPr>
          <p:cNvSpPr>
            <a:spLocks noGrp="1"/>
          </p:cNvSpPr>
          <p:nvPr>
            <p:ph type="sldNum" sz="quarter" idx="4"/>
          </p:nvPr>
        </p:nvSpPr>
        <p:spPr>
          <a:xfrm>
            <a:off x="11698941" y="645280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a:p>
        </p:txBody>
      </p:sp>
    </p:spTree>
    <p:extLst>
      <p:ext uri="{BB962C8B-B14F-4D97-AF65-F5344CB8AC3E}">
        <p14:creationId xmlns:p14="http://schemas.microsoft.com/office/powerpoint/2010/main" val="1349811297"/>
      </p:ext>
    </p:extLst>
  </p:cSld>
  <p:clrMapOvr>
    <a:masterClrMapping/>
  </p:clrMapOvr>
  <p:hf sldNum="0" hdr="0" ftr="0" dt="0"/>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9232" y="1122363"/>
            <a:ext cx="6316579" cy="2387600"/>
          </a:xfrm>
        </p:spPr>
        <p:txBody>
          <a:bodyPr anchor="ctr"/>
          <a:lstStyle>
            <a:lvl1pPr algn="ctr">
              <a:defRPr sz="6000" baseline="0">
                <a:solidFill>
                  <a:schemeClr val="bg1"/>
                </a:solidFill>
              </a:defRPr>
            </a:lvl1pPr>
          </a:lstStyle>
          <a:p>
            <a:r>
              <a:rPr lang="en-US"/>
              <a:t>Use for Title Slide</a:t>
            </a:r>
          </a:p>
        </p:txBody>
      </p:sp>
      <p:sp>
        <p:nvSpPr>
          <p:cNvPr id="3" name="Subtitle 2"/>
          <p:cNvSpPr>
            <a:spLocks noGrp="1"/>
          </p:cNvSpPr>
          <p:nvPr>
            <p:ph type="subTitle" idx="1"/>
          </p:nvPr>
        </p:nvSpPr>
        <p:spPr>
          <a:xfrm>
            <a:off x="469232" y="3602038"/>
            <a:ext cx="6316579" cy="1655762"/>
          </a:xfrm>
        </p:spPr>
        <p:txBody>
          <a:bodyPr/>
          <a:lstStyle>
            <a:lvl1pPr marL="0" indent="0" algn="ctr">
              <a:buNone/>
              <a:defRPr sz="2400" b="1" i="0">
                <a:solidFill>
                  <a:schemeClr val="bg1"/>
                </a:solidFill>
                <a:latin typeface="VAG Rounded Next SemiBold" panose="020F0502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Footer Placeholder 4">
            <a:extLst>
              <a:ext uri="{FF2B5EF4-FFF2-40B4-BE49-F238E27FC236}">
                <a16:creationId xmlns:a16="http://schemas.microsoft.com/office/drawing/2014/main" id="{0C03066D-9100-F249-8EFB-937BE9FB962D}"/>
              </a:ext>
            </a:extLst>
          </p:cNvPr>
          <p:cNvSpPr>
            <a:spLocks noGrp="1"/>
          </p:cNvSpPr>
          <p:nvPr>
            <p:ph type="ftr" sz="quarter" idx="3"/>
          </p:nvPr>
        </p:nvSpPr>
        <p:spPr>
          <a:xfrm>
            <a:off x="1576137" y="6334919"/>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7" name="Slide Number Placeholder 5">
            <a:extLst>
              <a:ext uri="{FF2B5EF4-FFF2-40B4-BE49-F238E27FC236}">
                <a16:creationId xmlns:a16="http://schemas.microsoft.com/office/drawing/2014/main" id="{F8A58C31-A85F-D34E-BE6D-E9832B5241FD}"/>
              </a:ext>
            </a:extLst>
          </p:cNvPr>
          <p:cNvSpPr>
            <a:spLocks noGrp="1"/>
          </p:cNvSpPr>
          <p:nvPr>
            <p:ph type="sldNum" sz="quarter" idx="4"/>
          </p:nvPr>
        </p:nvSpPr>
        <p:spPr>
          <a:xfrm>
            <a:off x="11698941" y="645280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a:p>
        </p:txBody>
      </p:sp>
    </p:spTree>
    <p:extLst>
      <p:ext uri="{BB962C8B-B14F-4D97-AF65-F5344CB8AC3E}">
        <p14:creationId xmlns:p14="http://schemas.microsoft.com/office/powerpoint/2010/main" val="2544833889"/>
      </p:ext>
    </p:extLst>
  </p:cSld>
  <p:clrMapOvr>
    <a:masterClrMapping/>
  </p:clrMapOvr>
  <p:hf sldNum="0" hdr="0" ftr="0" dt="0"/>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1158" y="406400"/>
            <a:ext cx="6452937" cy="1173922"/>
          </a:xfrm>
        </p:spPr>
        <p:txBody>
          <a:bodyPr anchor="ctr"/>
          <a:lstStyle>
            <a:lvl1pPr algn="ctr">
              <a:defRPr sz="6000" baseline="0">
                <a:solidFill>
                  <a:schemeClr val="bg1"/>
                </a:solidFill>
              </a:defRPr>
            </a:lvl1pPr>
          </a:lstStyle>
          <a:p>
            <a:r>
              <a:rPr lang="en-US"/>
              <a:t>Use for Title Slide</a:t>
            </a:r>
          </a:p>
        </p:txBody>
      </p:sp>
      <p:sp>
        <p:nvSpPr>
          <p:cNvPr id="5" name="Footer Placeholder 4"/>
          <p:cNvSpPr>
            <a:spLocks noGrp="1"/>
          </p:cNvSpPr>
          <p:nvPr>
            <p:ph type="ftr" sz="quarter" idx="11"/>
          </p:nvPr>
        </p:nvSpPr>
        <p:spPr/>
        <p:txBody>
          <a:bodyPr/>
          <a:lstStyle/>
          <a:p>
            <a:endParaRPr lang="en-US"/>
          </a:p>
        </p:txBody>
      </p:sp>
      <p:sp>
        <p:nvSpPr>
          <p:cNvPr id="6" name="Text Placeholder 2">
            <a:extLst>
              <a:ext uri="{FF2B5EF4-FFF2-40B4-BE49-F238E27FC236}">
                <a16:creationId xmlns:a16="http://schemas.microsoft.com/office/drawing/2014/main" id="{3B54BA18-D122-3040-9A70-3BCC1A6B82F8}"/>
              </a:ext>
            </a:extLst>
          </p:cNvPr>
          <p:cNvSpPr>
            <a:spLocks noGrp="1"/>
          </p:cNvSpPr>
          <p:nvPr>
            <p:ph idx="1"/>
          </p:nvPr>
        </p:nvSpPr>
        <p:spPr>
          <a:xfrm>
            <a:off x="441157" y="1825625"/>
            <a:ext cx="6452937" cy="4351338"/>
          </a:xfrm>
          <a:prstGeom prst="rect">
            <a:avLst/>
          </a:prstGeom>
          <a:noFill/>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Vag</a:t>
            </a:r>
            <a:r>
              <a:rPr lang="en-US"/>
              <a:t> Rounded Next Regular for sub-heads and body copy</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3DF7E468-E740-FF48-AFFE-A82FD8037840}"/>
              </a:ext>
            </a:extLst>
          </p:cNvPr>
          <p:cNvSpPr>
            <a:spLocks noGrp="1"/>
          </p:cNvSpPr>
          <p:nvPr>
            <p:ph type="sldNum" sz="quarter" idx="4"/>
          </p:nvPr>
        </p:nvSpPr>
        <p:spPr>
          <a:xfrm>
            <a:off x="11698941" y="645280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a:p>
        </p:txBody>
      </p:sp>
    </p:spTree>
    <p:extLst>
      <p:ext uri="{BB962C8B-B14F-4D97-AF65-F5344CB8AC3E}">
        <p14:creationId xmlns:p14="http://schemas.microsoft.com/office/powerpoint/2010/main" val="196527336"/>
      </p:ext>
    </p:extLst>
  </p:cSld>
  <p:clrMapOvr>
    <a:masterClrMapping/>
  </p:clrMapOvr>
  <p:hf sldNum="0" hdr="0" ftr="0" dt="0"/>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50495" y="1122363"/>
            <a:ext cx="5329989" cy="2387600"/>
          </a:xfrm>
        </p:spPr>
        <p:txBody>
          <a:bodyPr anchor="b"/>
          <a:lstStyle>
            <a:lvl1pPr algn="ctr">
              <a:defRPr sz="6000" baseline="0">
                <a:solidFill>
                  <a:schemeClr val="bg1"/>
                </a:solidFill>
              </a:defRPr>
            </a:lvl1pPr>
          </a:lstStyle>
          <a:p>
            <a:r>
              <a:rPr lang="en-US"/>
              <a:t>Use For Title Slide</a:t>
            </a:r>
          </a:p>
        </p:txBody>
      </p:sp>
      <p:sp>
        <p:nvSpPr>
          <p:cNvPr id="7" name="Footer Placeholder 4">
            <a:extLst>
              <a:ext uri="{FF2B5EF4-FFF2-40B4-BE49-F238E27FC236}">
                <a16:creationId xmlns:a16="http://schemas.microsoft.com/office/drawing/2014/main" id="{C8055FB8-9710-414A-9F4B-A0F377FB3899}"/>
              </a:ext>
            </a:extLst>
          </p:cNvPr>
          <p:cNvSpPr>
            <a:spLocks noGrp="1"/>
          </p:cNvSpPr>
          <p:nvPr>
            <p:ph type="ftr" sz="quarter" idx="3"/>
          </p:nvPr>
        </p:nvSpPr>
        <p:spPr>
          <a:xfrm>
            <a:off x="1576137" y="6334919"/>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A9D20B61-A5BD-9D42-A633-C9560CD675E5}"/>
              </a:ext>
            </a:extLst>
          </p:cNvPr>
          <p:cNvSpPr>
            <a:spLocks noGrp="1"/>
          </p:cNvSpPr>
          <p:nvPr>
            <p:ph type="sldNum" sz="quarter" idx="4"/>
          </p:nvPr>
        </p:nvSpPr>
        <p:spPr>
          <a:xfrm>
            <a:off x="11698941" y="645280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a:p>
        </p:txBody>
      </p:sp>
    </p:spTree>
    <p:extLst>
      <p:ext uri="{BB962C8B-B14F-4D97-AF65-F5344CB8AC3E}">
        <p14:creationId xmlns:p14="http://schemas.microsoft.com/office/powerpoint/2010/main" val="113143346"/>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2007279339"/>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69232" y="1122363"/>
            <a:ext cx="6316579" cy="2387600"/>
          </a:xfrm>
        </p:spPr>
        <p:txBody>
          <a:bodyPr anchor="ctr"/>
          <a:lstStyle>
            <a:lvl1pPr algn="ctr">
              <a:defRPr sz="6000" baseline="0">
                <a:solidFill>
                  <a:schemeClr val="bg1"/>
                </a:solidFill>
              </a:defRPr>
            </a:lvl1pPr>
          </a:lstStyle>
          <a:p>
            <a:r>
              <a:rPr lang="en-US"/>
              <a:t>Use for Title Slide</a:t>
            </a:r>
          </a:p>
        </p:txBody>
      </p:sp>
      <p:sp>
        <p:nvSpPr>
          <p:cNvPr id="3" name="Subtitle 2"/>
          <p:cNvSpPr>
            <a:spLocks noGrp="1"/>
          </p:cNvSpPr>
          <p:nvPr>
            <p:ph type="subTitle" idx="1"/>
          </p:nvPr>
        </p:nvSpPr>
        <p:spPr>
          <a:xfrm>
            <a:off x="469232" y="3602038"/>
            <a:ext cx="6316579" cy="1655762"/>
          </a:xfrm>
        </p:spPr>
        <p:txBody>
          <a:bodyPr/>
          <a:lstStyle>
            <a:lvl1pPr marL="0" indent="0" algn="ctr">
              <a:buNone/>
              <a:defRPr sz="2400" b="1" i="0">
                <a:solidFill>
                  <a:schemeClr val="bg1"/>
                </a:solidFill>
                <a:latin typeface="VAG Rounded Next SemiBold" panose="020F0502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6" name="Footer Placeholder 4">
            <a:extLst>
              <a:ext uri="{FF2B5EF4-FFF2-40B4-BE49-F238E27FC236}">
                <a16:creationId xmlns:a16="http://schemas.microsoft.com/office/drawing/2014/main" id="{0C03066D-9100-F249-8EFB-937BE9FB962D}"/>
              </a:ext>
            </a:extLst>
          </p:cNvPr>
          <p:cNvSpPr>
            <a:spLocks noGrp="1"/>
          </p:cNvSpPr>
          <p:nvPr>
            <p:ph type="ftr" sz="quarter" idx="3"/>
          </p:nvPr>
        </p:nvSpPr>
        <p:spPr>
          <a:xfrm>
            <a:off x="1576137" y="6334919"/>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7" name="Slide Number Placeholder 5">
            <a:extLst>
              <a:ext uri="{FF2B5EF4-FFF2-40B4-BE49-F238E27FC236}">
                <a16:creationId xmlns:a16="http://schemas.microsoft.com/office/drawing/2014/main" id="{F8A58C31-A85F-D34E-BE6D-E9832B5241FD}"/>
              </a:ext>
            </a:extLst>
          </p:cNvPr>
          <p:cNvSpPr>
            <a:spLocks noGrp="1"/>
          </p:cNvSpPr>
          <p:nvPr>
            <p:ph type="sldNum" sz="quarter" idx="4"/>
          </p:nvPr>
        </p:nvSpPr>
        <p:spPr>
          <a:xfrm>
            <a:off x="11698941" y="645280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a:p>
        </p:txBody>
      </p:sp>
    </p:spTree>
    <p:extLst>
      <p:ext uri="{BB962C8B-B14F-4D97-AF65-F5344CB8AC3E}">
        <p14:creationId xmlns:p14="http://schemas.microsoft.com/office/powerpoint/2010/main" val="3722871621"/>
      </p:ext>
    </p:extLst>
  </p:cSld>
  <p:clrMapOvr>
    <a:masterClrMapping/>
  </p:clrMapOvr>
  <p:hf sldNum="0" hdr="0" ftr="0" dt="0"/>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1158" y="406400"/>
            <a:ext cx="6452937" cy="1173922"/>
          </a:xfrm>
        </p:spPr>
        <p:txBody>
          <a:bodyPr anchor="ctr"/>
          <a:lstStyle>
            <a:lvl1pPr algn="ctr">
              <a:defRPr sz="6000" baseline="0">
                <a:solidFill>
                  <a:schemeClr val="bg1"/>
                </a:solidFill>
              </a:defRPr>
            </a:lvl1pPr>
          </a:lstStyle>
          <a:p>
            <a:r>
              <a:rPr lang="en-US"/>
              <a:t>Use for Title Slide</a:t>
            </a:r>
          </a:p>
        </p:txBody>
      </p:sp>
      <p:sp>
        <p:nvSpPr>
          <p:cNvPr id="5" name="Footer Placeholder 4"/>
          <p:cNvSpPr>
            <a:spLocks noGrp="1"/>
          </p:cNvSpPr>
          <p:nvPr>
            <p:ph type="ftr" sz="quarter" idx="11"/>
          </p:nvPr>
        </p:nvSpPr>
        <p:spPr/>
        <p:txBody>
          <a:bodyPr/>
          <a:lstStyle/>
          <a:p>
            <a:endParaRPr lang="en-US"/>
          </a:p>
        </p:txBody>
      </p:sp>
      <p:sp>
        <p:nvSpPr>
          <p:cNvPr id="7" name="Text Placeholder 2">
            <a:extLst>
              <a:ext uri="{FF2B5EF4-FFF2-40B4-BE49-F238E27FC236}">
                <a16:creationId xmlns:a16="http://schemas.microsoft.com/office/drawing/2014/main" id="{76A228D7-EDF0-9747-980E-75219C4D5B20}"/>
              </a:ext>
            </a:extLst>
          </p:cNvPr>
          <p:cNvSpPr>
            <a:spLocks noGrp="1"/>
          </p:cNvSpPr>
          <p:nvPr>
            <p:ph idx="1"/>
          </p:nvPr>
        </p:nvSpPr>
        <p:spPr>
          <a:xfrm>
            <a:off x="441157" y="1825625"/>
            <a:ext cx="6452937" cy="4351338"/>
          </a:xfrm>
          <a:prstGeom prst="rect">
            <a:avLst/>
          </a:prstGeom>
          <a:noFill/>
        </p:spPr>
        <p:txBody>
          <a:bodyPr vert="horz" lIns="91440" tIns="45720" rIns="91440" bIns="45720" rtlCol="0">
            <a:normAutofit/>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err="1"/>
              <a:t>Vag</a:t>
            </a:r>
            <a:r>
              <a:rPr lang="en-US"/>
              <a:t> Rounded Next Regular for sub-heads and body copy</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5D15027A-84A5-B04A-A8E7-5D6EC548AA92}"/>
              </a:ext>
            </a:extLst>
          </p:cNvPr>
          <p:cNvSpPr>
            <a:spLocks noGrp="1"/>
          </p:cNvSpPr>
          <p:nvPr>
            <p:ph type="sldNum" sz="quarter" idx="4"/>
          </p:nvPr>
        </p:nvSpPr>
        <p:spPr>
          <a:xfrm>
            <a:off x="11698941" y="645280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a:p>
        </p:txBody>
      </p:sp>
    </p:spTree>
    <p:extLst>
      <p:ext uri="{BB962C8B-B14F-4D97-AF65-F5344CB8AC3E}">
        <p14:creationId xmlns:p14="http://schemas.microsoft.com/office/powerpoint/2010/main" val="2320865900"/>
      </p:ext>
    </p:extLst>
  </p:cSld>
  <p:clrMapOvr>
    <a:masterClrMapping/>
  </p:clrMapOvr>
  <p:hf sldNum="0" hdr="0" ftr="0" dt="0"/>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950495" y="1122363"/>
            <a:ext cx="5329989" cy="2387600"/>
          </a:xfrm>
        </p:spPr>
        <p:txBody>
          <a:bodyPr anchor="b"/>
          <a:lstStyle>
            <a:lvl1pPr algn="ctr">
              <a:defRPr sz="6000" baseline="0">
                <a:solidFill>
                  <a:schemeClr val="bg1"/>
                </a:solidFill>
              </a:defRPr>
            </a:lvl1pPr>
          </a:lstStyle>
          <a:p>
            <a:r>
              <a:rPr lang="en-US"/>
              <a:t>Use For Title Slide</a:t>
            </a:r>
          </a:p>
        </p:txBody>
      </p:sp>
      <p:sp>
        <p:nvSpPr>
          <p:cNvPr id="7" name="Footer Placeholder 4">
            <a:extLst>
              <a:ext uri="{FF2B5EF4-FFF2-40B4-BE49-F238E27FC236}">
                <a16:creationId xmlns:a16="http://schemas.microsoft.com/office/drawing/2014/main" id="{C8055FB8-9710-414A-9F4B-A0F377FB3899}"/>
              </a:ext>
            </a:extLst>
          </p:cNvPr>
          <p:cNvSpPr>
            <a:spLocks noGrp="1"/>
          </p:cNvSpPr>
          <p:nvPr>
            <p:ph type="ftr" sz="quarter" idx="3"/>
          </p:nvPr>
        </p:nvSpPr>
        <p:spPr>
          <a:xfrm>
            <a:off x="1576137" y="6334919"/>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8" name="Slide Number Placeholder 5">
            <a:extLst>
              <a:ext uri="{FF2B5EF4-FFF2-40B4-BE49-F238E27FC236}">
                <a16:creationId xmlns:a16="http://schemas.microsoft.com/office/drawing/2014/main" id="{A9D20B61-A5BD-9D42-A633-C9560CD675E5}"/>
              </a:ext>
            </a:extLst>
          </p:cNvPr>
          <p:cNvSpPr>
            <a:spLocks noGrp="1"/>
          </p:cNvSpPr>
          <p:nvPr>
            <p:ph type="sldNum" sz="quarter" idx="4"/>
          </p:nvPr>
        </p:nvSpPr>
        <p:spPr>
          <a:xfrm>
            <a:off x="11698941" y="645280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a:p>
        </p:txBody>
      </p:sp>
    </p:spTree>
    <p:extLst>
      <p:ext uri="{BB962C8B-B14F-4D97-AF65-F5344CB8AC3E}">
        <p14:creationId xmlns:p14="http://schemas.microsoft.com/office/powerpoint/2010/main" val="4060437357"/>
      </p:ext>
    </p:extLst>
  </p:cSld>
  <p:clrMapOvr>
    <a:masterClrMapping/>
  </p:clrMapOvr>
  <p:hf sldNum="0" hdr="0" ftr="0" dt="0"/>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21106" y="1122363"/>
            <a:ext cx="6075948" cy="2387600"/>
          </a:xfrm>
        </p:spPr>
        <p:txBody>
          <a:bodyPr anchor="ctr"/>
          <a:lstStyle>
            <a:lvl1pPr algn="ctr">
              <a:defRPr sz="6000" baseline="0">
                <a:solidFill>
                  <a:srgbClr val="005CB9"/>
                </a:solidFill>
              </a:defRPr>
            </a:lvl1pPr>
          </a:lstStyle>
          <a:p>
            <a:r>
              <a:rPr lang="en-US"/>
              <a:t>Use for Title Slide</a:t>
            </a:r>
          </a:p>
        </p:txBody>
      </p:sp>
      <p:sp>
        <p:nvSpPr>
          <p:cNvPr id="3" name="Subtitle 2"/>
          <p:cNvSpPr>
            <a:spLocks noGrp="1"/>
          </p:cNvSpPr>
          <p:nvPr>
            <p:ph type="subTitle" idx="1"/>
          </p:nvPr>
        </p:nvSpPr>
        <p:spPr>
          <a:xfrm>
            <a:off x="421106" y="3602038"/>
            <a:ext cx="6075948" cy="1655762"/>
          </a:xfrm>
        </p:spPr>
        <p:txBody>
          <a:bodyPr/>
          <a:lstStyle>
            <a:lvl1pPr marL="0" indent="0" algn="ctr">
              <a:buNone/>
              <a:defRPr sz="2400" b="1" i="0">
                <a:solidFill>
                  <a:srgbClr val="005CB9"/>
                </a:solidFill>
                <a:latin typeface="VAG Rounded Next SemiBold" panose="020F0502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a:xfrm>
            <a:off x="1401680" y="6288042"/>
            <a:ext cx="4114800" cy="365125"/>
          </a:xfrm>
        </p:spPr>
        <p:txBody>
          <a:bodyPr/>
          <a:lstStyle>
            <a:lvl1pPr>
              <a:defRPr>
                <a:solidFill>
                  <a:srgbClr val="005CB9"/>
                </a:solidFill>
              </a:defRPr>
            </a:lvl1pPr>
          </a:lstStyle>
          <a:p>
            <a:endParaRPr lang="en-US"/>
          </a:p>
        </p:txBody>
      </p:sp>
      <p:sp>
        <p:nvSpPr>
          <p:cNvPr id="6" name="Slide Number Placeholder 5">
            <a:extLst>
              <a:ext uri="{FF2B5EF4-FFF2-40B4-BE49-F238E27FC236}">
                <a16:creationId xmlns:a16="http://schemas.microsoft.com/office/drawing/2014/main" id="{49464F68-1E68-F54B-8AB0-CE4AA57E0654}"/>
              </a:ext>
            </a:extLst>
          </p:cNvPr>
          <p:cNvSpPr>
            <a:spLocks noGrp="1"/>
          </p:cNvSpPr>
          <p:nvPr>
            <p:ph type="sldNum" sz="quarter" idx="4"/>
          </p:nvPr>
        </p:nvSpPr>
        <p:spPr>
          <a:xfrm>
            <a:off x="11698941" y="645280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a:p>
        </p:txBody>
      </p:sp>
    </p:spTree>
    <p:extLst>
      <p:ext uri="{BB962C8B-B14F-4D97-AF65-F5344CB8AC3E}">
        <p14:creationId xmlns:p14="http://schemas.microsoft.com/office/powerpoint/2010/main" val="4094068747"/>
      </p:ext>
    </p:extLst>
  </p:cSld>
  <p:clrMapOvr>
    <a:masterClrMapping/>
  </p:clrMapOvr>
  <p:hf sldNum="0" hdr="0" ftr="0" dt="0"/>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1949" y="406400"/>
            <a:ext cx="6452937" cy="1173922"/>
          </a:xfrm>
        </p:spPr>
        <p:txBody>
          <a:bodyPr anchor="ctr"/>
          <a:lstStyle>
            <a:lvl1pPr algn="ctr">
              <a:defRPr sz="6000" baseline="0">
                <a:solidFill>
                  <a:srgbClr val="005CB9"/>
                </a:solidFill>
              </a:defRPr>
            </a:lvl1pPr>
          </a:lstStyle>
          <a:p>
            <a:r>
              <a:rPr lang="en-US"/>
              <a:t>Use for Title Slide</a:t>
            </a:r>
          </a:p>
        </p:txBody>
      </p:sp>
      <p:sp>
        <p:nvSpPr>
          <p:cNvPr id="5" name="Footer Placeholder 4"/>
          <p:cNvSpPr>
            <a:spLocks noGrp="1"/>
          </p:cNvSpPr>
          <p:nvPr>
            <p:ph type="ftr" sz="quarter" idx="11"/>
          </p:nvPr>
        </p:nvSpPr>
        <p:spPr/>
        <p:txBody>
          <a:bodyPr/>
          <a:lstStyle/>
          <a:p>
            <a:endParaRPr lang="en-US"/>
          </a:p>
        </p:txBody>
      </p:sp>
      <p:sp>
        <p:nvSpPr>
          <p:cNvPr id="6" name="Text Placeholder 2">
            <a:extLst>
              <a:ext uri="{FF2B5EF4-FFF2-40B4-BE49-F238E27FC236}">
                <a16:creationId xmlns:a16="http://schemas.microsoft.com/office/drawing/2014/main" id="{1F971FFE-5F82-214F-B930-074FEDA41A11}"/>
              </a:ext>
            </a:extLst>
          </p:cNvPr>
          <p:cNvSpPr>
            <a:spLocks noGrp="1"/>
          </p:cNvSpPr>
          <p:nvPr>
            <p:ph idx="1"/>
          </p:nvPr>
        </p:nvSpPr>
        <p:spPr>
          <a:xfrm>
            <a:off x="311949" y="1825625"/>
            <a:ext cx="6007768" cy="4257584"/>
          </a:xfrm>
          <a:prstGeom prst="rect">
            <a:avLst/>
          </a:prstGeom>
        </p:spPr>
        <p:txBody>
          <a:bodyPr vert="horz" lIns="91440" tIns="45720" rIns="91440" bIns="45720" rtlCol="0">
            <a:normAutofit/>
          </a:bodyPr>
          <a:lstStyle>
            <a:lvl1pPr>
              <a:defRPr>
                <a:solidFill>
                  <a:srgbClr val="005CB9"/>
                </a:solidFill>
              </a:defRPr>
            </a:lvl1pPr>
            <a:lvl2pPr>
              <a:defRPr>
                <a:solidFill>
                  <a:srgbClr val="005CB9"/>
                </a:solidFill>
              </a:defRPr>
            </a:lvl2pPr>
            <a:lvl3pPr>
              <a:defRPr>
                <a:solidFill>
                  <a:srgbClr val="005CB9"/>
                </a:solidFill>
              </a:defRPr>
            </a:lvl3pPr>
            <a:lvl4pPr>
              <a:defRPr>
                <a:solidFill>
                  <a:srgbClr val="005CB9"/>
                </a:solidFill>
              </a:defRPr>
            </a:lvl4pPr>
            <a:lvl5pPr>
              <a:defRPr>
                <a:solidFill>
                  <a:srgbClr val="005CB9"/>
                </a:solidFill>
              </a:defRPr>
            </a:lvl5pPr>
          </a:lstStyle>
          <a:p>
            <a:pPr lvl="0"/>
            <a:r>
              <a:rPr lang="en-US" err="1"/>
              <a:t>Vag</a:t>
            </a:r>
            <a:r>
              <a:rPr lang="en-US"/>
              <a:t> Rounded Next Regular Body for sub-heads and body copy</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7D0C30C9-B165-9149-B0E2-E67815B5EC7B}"/>
              </a:ext>
            </a:extLst>
          </p:cNvPr>
          <p:cNvSpPr>
            <a:spLocks noGrp="1"/>
          </p:cNvSpPr>
          <p:nvPr>
            <p:ph type="sldNum" sz="quarter" idx="4"/>
          </p:nvPr>
        </p:nvSpPr>
        <p:spPr>
          <a:xfrm>
            <a:off x="11698941" y="645280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a:p>
        </p:txBody>
      </p:sp>
    </p:spTree>
    <p:extLst>
      <p:ext uri="{BB962C8B-B14F-4D97-AF65-F5344CB8AC3E}">
        <p14:creationId xmlns:p14="http://schemas.microsoft.com/office/powerpoint/2010/main" val="2473691550"/>
      </p:ext>
    </p:extLst>
  </p:cSld>
  <p:clrMapOvr>
    <a:masterClrMapping/>
  </p:clrMapOvr>
  <p:hf sldNum="0" hdr="0" ftr="0" dt="0"/>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5012" y="1122363"/>
            <a:ext cx="5931568" cy="2387600"/>
          </a:xfrm>
        </p:spPr>
        <p:txBody>
          <a:bodyPr anchor="b"/>
          <a:lstStyle>
            <a:lvl1pPr algn="ctr">
              <a:defRPr sz="6000" baseline="0">
                <a:solidFill>
                  <a:srgbClr val="005CB9"/>
                </a:solidFill>
              </a:defRPr>
            </a:lvl1pPr>
          </a:lstStyle>
          <a:p>
            <a:r>
              <a:rPr lang="en-US"/>
              <a:t>Use For Title Slide</a:t>
            </a:r>
          </a:p>
        </p:txBody>
      </p:sp>
      <p:sp>
        <p:nvSpPr>
          <p:cNvPr id="5" name="Footer Placeholder 4"/>
          <p:cNvSpPr>
            <a:spLocks noGrp="1"/>
          </p:cNvSpPr>
          <p:nvPr>
            <p:ph type="ftr" sz="quarter" idx="11"/>
          </p:nvPr>
        </p:nvSpPr>
        <p:spPr>
          <a:xfrm>
            <a:off x="1293396" y="6179418"/>
            <a:ext cx="4114800" cy="365125"/>
          </a:xfrm>
          <a:prstGeom prst="rect">
            <a:avLst/>
          </a:prstGeom>
        </p:spPr>
        <p:txBody>
          <a:bodyPr/>
          <a:lstStyle>
            <a:lvl1pPr>
              <a:defRPr>
                <a:solidFill>
                  <a:srgbClr val="005CB9"/>
                </a:solidFill>
              </a:defRPr>
            </a:lvl1pPr>
          </a:lstStyle>
          <a:p>
            <a:endParaRPr lang="en-US"/>
          </a:p>
        </p:txBody>
      </p:sp>
      <p:sp>
        <p:nvSpPr>
          <p:cNvPr id="7" name="Slide Number Placeholder 5">
            <a:extLst>
              <a:ext uri="{FF2B5EF4-FFF2-40B4-BE49-F238E27FC236}">
                <a16:creationId xmlns:a16="http://schemas.microsoft.com/office/drawing/2014/main" id="{6EADBD30-C06C-6C49-9C37-8015B273C380}"/>
              </a:ext>
            </a:extLst>
          </p:cNvPr>
          <p:cNvSpPr>
            <a:spLocks noGrp="1"/>
          </p:cNvSpPr>
          <p:nvPr>
            <p:ph type="sldNum" sz="quarter" idx="4"/>
          </p:nvPr>
        </p:nvSpPr>
        <p:spPr>
          <a:xfrm>
            <a:off x="11698941" y="645280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a:p>
        </p:txBody>
      </p:sp>
    </p:spTree>
    <p:extLst>
      <p:ext uri="{BB962C8B-B14F-4D97-AF65-F5344CB8AC3E}">
        <p14:creationId xmlns:p14="http://schemas.microsoft.com/office/powerpoint/2010/main" val="1206060604"/>
      </p:ext>
    </p:extLst>
  </p:cSld>
  <p:clrMapOvr>
    <a:masterClrMapping/>
  </p:clrMapOvr>
  <p:hf sldNum="0" hdr="0" ftr="0" dt="0"/>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21106" y="1122363"/>
            <a:ext cx="6075948" cy="2387600"/>
          </a:xfrm>
        </p:spPr>
        <p:txBody>
          <a:bodyPr anchor="ctr"/>
          <a:lstStyle>
            <a:lvl1pPr algn="ctr">
              <a:defRPr sz="6000" baseline="0">
                <a:solidFill>
                  <a:srgbClr val="005CB9"/>
                </a:solidFill>
              </a:defRPr>
            </a:lvl1pPr>
          </a:lstStyle>
          <a:p>
            <a:r>
              <a:rPr lang="en-US"/>
              <a:t>Use for Title Slide</a:t>
            </a:r>
          </a:p>
        </p:txBody>
      </p:sp>
      <p:sp>
        <p:nvSpPr>
          <p:cNvPr id="3" name="Subtitle 2"/>
          <p:cNvSpPr>
            <a:spLocks noGrp="1"/>
          </p:cNvSpPr>
          <p:nvPr>
            <p:ph type="subTitle" idx="1"/>
          </p:nvPr>
        </p:nvSpPr>
        <p:spPr>
          <a:xfrm>
            <a:off x="421106" y="3602038"/>
            <a:ext cx="6075948" cy="1655762"/>
          </a:xfrm>
        </p:spPr>
        <p:txBody>
          <a:bodyPr/>
          <a:lstStyle>
            <a:lvl1pPr marL="0" indent="0" algn="ctr">
              <a:buNone/>
              <a:defRPr sz="2400" b="1" i="0">
                <a:solidFill>
                  <a:srgbClr val="005CB9"/>
                </a:solidFill>
                <a:latin typeface="VAG Rounded Next SemiBold" panose="020F0502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a:xfrm>
            <a:off x="1401680" y="6288042"/>
            <a:ext cx="4114800" cy="365125"/>
          </a:xfrm>
        </p:spPr>
        <p:txBody>
          <a:bodyPr/>
          <a:lstStyle>
            <a:lvl1pPr>
              <a:defRPr>
                <a:solidFill>
                  <a:srgbClr val="005CB9"/>
                </a:solidFill>
              </a:defRPr>
            </a:lvl1pPr>
          </a:lstStyle>
          <a:p>
            <a:endParaRPr lang="en-US"/>
          </a:p>
        </p:txBody>
      </p:sp>
    </p:spTree>
    <p:extLst>
      <p:ext uri="{BB962C8B-B14F-4D97-AF65-F5344CB8AC3E}">
        <p14:creationId xmlns:p14="http://schemas.microsoft.com/office/powerpoint/2010/main" val="3263175332"/>
      </p:ext>
    </p:extLst>
  </p:cSld>
  <p:clrMapOvr>
    <a:masterClrMapping/>
  </p:clrMapOvr>
  <p:hf sldNum="0" hdr="0" ftr="0" dt="0"/>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1949" y="406400"/>
            <a:ext cx="6452937" cy="1173922"/>
          </a:xfrm>
        </p:spPr>
        <p:txBody>
          <a:bodyPr anchor="ctr"/>
          <a:lstStyle>
            <a:lvl1pPr algn="ctr">
              <a:defRPr sz="6000" baseline="0">
                <a:solidFill>
                  <a:srgbClr val="005CB9"/>
                </a:solidFill>
              </a:defRPr>
            </a:lvl1pPr>
          </a:lstStyle>
          <a:p>
            <a:r>
              <a:rPr lang="en-US"/>
              <a:t>Use for Title Slide</a:t>
            </a:r>
          </a:p>
        </p:txBody>
      </p:sp>
      <p:sp>
        <p:nvSpPr>
          <p:cNvPr id="5" name="Footer Placeholder 4"/>
          <p:cNvSpPr>
            <a:spLocks noGrp="1"/>
          </p:cNvSpPr>
          <p:nvPr>
            <p:ph type="ftr" sz="quarter" idx="11"/>
          </p:nvPr>
        </p:nvSpPr>
        <p:spPr/>
        <p:txBody>
          <a:bodyPr/>
          <a:lstStyle/>
          <a:p>
            <a:endParaRPr lang="en-US"/>
          </a:p>
        </p:txBody>
      </p:sp>
      <p:sp>
        <p:nvSpPr>
          <p:cNvPr id="7" name="Text Placeholder 2">
            <a:extLst>
              <a:ext uri="{FF2B5EF4-FFF2-40B4-BE49-F238E27FC236}">
                <a16:creationId xmlns:a16="http://schemas.microsoft.com/office/drawing/2014/main" id="{7B70D6AA-087E-F240-8E33-F5516D25BC8B}"/>
              </a:ext>
            </a:extLst>
          </p:cNvPr>
          <p:cNvSpPr>
            <a:spLocks noGrp="1"/>
          </p:cNvSpPr>
          <p:nvPr>
            <p:ph idx="1"/>
          </p:nvPr>
        </p:nvSpPr>
        <p:spPr>
          <a:xfrm>
            <a:off x="311949" y="1786252"/>
            <a:ext cx="6112042" cy="4257584"/>
          </a:xfrm>
          <a:prstGeom prst="rect">
            <a:avLst/>
          </a:prstGeom>
        </p:spPr>
        <p:txBody>
          <a:bodyPr vert="horz" lIns="91440" tIns="45720" rIns="91440" bIns="45720" rtlCol="0">
            <a:normAutofit/>
          </a:bodyPr>
          <a:lstStyle/>
          <a:p>
            <a:pPr lvl="0"/>
            <a:r>
              <a:rPr lang="en-US" err="1"/>
              <a:t>Vag</a:t>
            </a:r>
            <a:r>
              <a:rPr lang="en-US"/>
              <a:t> Rounded Next Regular Body for sub-heads and body copy</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4D046BED-9101-0B46-9531-B82161BA6357}"/>
              </a:ext>
            </a:extLst>
          </p:cNvPr>
          <p:cNvSpPr>
            <a:spLocks noGrp="1"/>
          </p:cNvSpPr>
          <p:nvPr>
            <p:ph type="sldNum" sz="quarter" idx="4"/>
          </p:nvPr>
        </p:nvSpPr>
        <p:spPr>
          <a:xfrm>
            <a:off x="11698941" y="6243056"/>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a:p>
        </p:txBody>
      </p:sp>
    </p:spTree>
    <p:extLst>
      <p:ext uri="{BB962C8B-B14F-4D97-AF65-F5344CB8AC3E}">
        <p14:creationId xmlns:p14="http://schemas.microsoft.com/office/powerpoint/2010/main" val="136037492"/>
      </p:ext>
    </p:extLst>
  </p:cSld>
  <p:clrMapOvr>
    <a:masterClrMapping/>
  </p:clrMapOvr>
  <p:hf sldNum="0" hdr="0" ftr="0" dt="0"/>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5012" y="1122363"/>
            <a:ext cx="5931568" cy="2387600"/>
          </a:xfrm>
        </p:spPr>
        <p:txBody>
          <a:bodyPr anchor="b"/>
          <a:lstStyle>
            <a:lvl1pPr algn="ctr">
              <a:defRPr sz="6000" baseline="0">
                <a:solidFill>
                  <a:srgbClr val="005CB9"/>
                </a:solidFill>
              </a:defRPr>
            </a:lvl1pPr>
          </a:lstStyle>
          <a:p>
            <a:r>
              <a:rPr lang="en-US"/>
              <a:t>Use For Title Slide</a:t>
            </a:r>
          </a:p>
        </p:txBody>
      </p:sp>
      <p:sp>
        <p:nvSpPr>
          <p:cNvPr id="5" name="Footer Placeholder 4"/>
          <p:cNvSpPr>
            <a:spLocks noGrp="1"/>
          </p:cNvSpPr>
          <p:nvPr>
            <p:ph type="ftr" sz="quarter" idx="11"/>
          </p:nvPr>
        </p:nvSpPr>
        <p:spPr>
          <a:xfrm>
            <a:off x="1293396" y="6179418"/>
            <a:ext cx="4114800" cy="365125"/>
          </a:xfrm>
          <a:prstGeom prst="rect">
            <a:avLst/>
          </a:prstGeom>
        </p:spPr>
        <p:txBody>
          <a:bodyPr/>
          <a:lstStyle>
            <a:lvl1pPr>
              <a:defRPr>
                <a:solidFill>
                  <a:srgbClr val="005CB9"/>
                </a:solidFill>
              </a:defRPr>
            </a:lvl1pPr>
          </a:lstStyle>
          <a:p>
            <a:endParaRPr lang="en-US"/>
          </a:p>
        </p:txBody>
      </p:sp>
      <p:sp>
        <p:nvSpPr>
          <p:cNvPr id="6" name="Slide Number Placeholder 5"/>
          <p:cNvSpPr>
            <a:spLocks noGrp="1"/>
          </p:cNvSpPr>
          <p:nvPr>
            <p:ph type="sldNum" sz="quarter" idx="12"/>
          </p:nvPr>
        </p:nvSpPr>
        <p:spPr/>
        <p:txBody>
          <a:bodyPr/>
          <a:lstStyle>
            <a:lvl1pPr>
              <a:defRPr>
                <a:solidFill>
                  <a:srgbClr val="0063A6"/>
                </a:solidFill>
              </a:defRPr>
            </a:lvl1pPr>
          </a:lstStyle>
          <a:p>
            <a:fld id="{5D5ACDC5-7D88-4043-A5E3-34CEDBAF337A}" type="slidenum">
              <a:rPr lang="en-US" smtClean="0"/>
              <a:pPr/>
              <a:t>‹#›</a:t>
            </a:fld>
            <a:endParaRPr lang="en-US"/>
          </a:p>
        </p:txBody>
      </p:sp>
    </p:spTree>
    <p:extLst>
      <p:ext uri="{BB962C8B-B14F-4D97-AF65-F5344CB8AC3E}">
        <p14:creationId xmlns:p14="http://schemas.microsoft.com/office/powerpoint/2010/main" val="1794902704"/>
      </p:ext>
    </p:extLst>
  </p:cSld>
  <p:clrMapOvr>
    <a:masterClrMapping/>
  </p:clrMapOvr>
  <p:hf sldNum="0" hdr="0" ftr="0" dt="0"/>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21106" y="1122363"/>
            <a:ext cx="6075948" cy="2387600"/>
          </a:xfrm>
        </p:spPr>
        <p:txBody>
          <a:bodyPr anchor="ctr"/>
          <a:lstStyle>
            <a:lvl1pPr algn="ctr">
              <a:defRPr sz="6000" baseline="0">
                <a:solidFill>
                  <a:srgbClr val="005CB9"/>
                </a:solidFill>
              </a:defRPr>
            </a:lvl1pPr>
          </a:lstStyle>
          <a:p>
            <a:r>
              <a:rPr lang="en-US"/>
              <a:t>Use for Title Slide</a:t>
            </a:r>
          </a:p>
        </p:txBody>
      </p:sp>
      <p:sp>
        <p:nvSpPr>
          <p:cNvPr id="3" name="Subtitle 2"/>
          <p:cNvSpPr>
            <a:spLocks noGrp="1"/>
          </p:cNvSpPr>
          <p:nvPr>
            <p:ph type="subTitle" idx="1"/>
          </p:nvPr>
        </p:nvSpPr>
        <p:spPr>
          <a:xfrm>
            <a:off x="421106" y="3602038"/>
            <a:ext cx="6075948" cy="1655762"/>
          </a:xfrm>
        </p:spPr>
        <p:txBody>
          <a:bodyPr/>
          <a:lstStyle>
            <a:lvl1pPr marL="0" indent="0" algn="ctr">
              <a:buNone/>
              <a:defRPr sz="2400" b="1" i="0">
                <a:solidFill>
                  <a:srgbClr val="005CB9"/>
                </a:solidFill>
                <a:latin typeface="VAG Rounded Next SemiBold" panose="020F0502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p:cNvSpPr>
            <a:spLocks noGrp="1"/>
          </p:cNvSpPr>
          <p:nvPr>
            <p:ph type="ftr" sz="quarter" idx="11"/>
          </p:nvPr>
        </p:nvSpPr>
        <p:spPr>
          <a:xfrm>
            <a:off x="1401680" y="6288042"/>
            <a:ext cx="4114800" cy="365125"/>
          </a:xfrm>
        </p:spPr>
        <p:txBody>
          <a:bodyPr/>
          <a:lstStyle>
            <a:lvl1pPr>
              <a:defRPr>
                <a:solidFill>
                  <a:srgbClr val="005CB9"/>
                </a:solidFill>
              </a:defRPr>
            </a:lvl1pPr>
          </a:lstStyle>
          <a:p>
            <a:endParaRPr lang="en-US"/>
          </a:p>
        </p:txBody>
      </p:sp>
      <p:sp>
        <p:nvSpPr>
          <p:cNvPr id="6" name="Slide Number Placeholder 5">
            <a:extLst>
              <a:ext uri="{FF2B5EF4-FFF2-40B4-BE49-F238E27FC236}">
                <a16:creationId xmlns:a16="http://schemas.microsoft.com/office/drawing/2014/main" id="{4BE22EF2-2DE5-1548-AA1F-EC97346D0F54}"/>
              </a:ext>
            </a:extLst>
          </p:cNvPr>
          <p:cNvSpPr>
            <a:spLocks noGrp="1"/>
          </p:cNvSpPr>
          <p:nvPr>
            <p:ph type="sldNum" sz="quarter" idx="4"/>
          </p:nvPr>
        </p:nvSpPr>
        <p:spPr>
          <a:xfrm>
            <a:off x="11698941" y="6243056"/>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a:p>
        </p:txBody>
      </p:sp>
    </p:spTree>
    <p:extLst>
      <p:ext uri="{BB962C8B-B14F-4D97-AF65-F5344CB8AC3E}">
        <p14:creationId xmlns:p14="http://schemas.microsoft.com/office/powerpoint/2010/main" val="1924064996"/>
      </p:ext>
    </p:extLst>
  </p:cSld>
  <p:clrMapOvr>
    <a:masterClrMapping/>
  </p:clrMapOvr>
  <p:hf sldNum="0"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1480" y="457200"/>
            <a:ext cx="3932237" cy="1600200"/>
          </a:xfrm>
        </p:spPr>
        <p:txBody>
          <a:bodyPr anchor="ctr"/>
          <a:lstStyle>
            <a:lvl1pPr>
              <a:defRPr sz="3200"/>
            </a:lvl1pPr>
          </a:lstStyle>
          <a:p>
            <a:r>
              <a:rPr lang="en-US"/>
              <a:t>Click to edit Master title style</a:t>
            </a:r>
          </a:p>
        </p:txBody>
      </p:sp>
      <p:sp>
        <p:nvSpPr>
          <p:cNvPr id="3" name="Picture Placeholder 2"/>
          <p:cNvSpPr>
            <a:spLocks noGrp="1"/>
          </p:cNvSpPr>
          <p:nvPr>
            <p:ph type="pic" idx="1"/>
          </p:nvPr>
        </p:nvSpPr>
        <p:spPr>
          <a:xfrm>
            <a:off x="5044880"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701480" y="2057400"/>
            <a:ext cx="3932237" cy="3811588"/>
          </a:xfrm>
        </p:spPr>
        <p:txBody>
          <a:bodyPr/>
          <a:lstStyle>
            <a:lvl1pPr marL="0" indent="0">
              <a:buNone/>
              <a:defRPr sz="1600">
                <a:solidFill>
                  <a:schemeClr val="tx1">
                    <a:lumMod val="65000"/>
                    <a:lumOff val="3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3869849278"/>
      </p:ext>
    </p:extLst>
  </p:cSld>
  <p:clrMapOvr>
    <a:masterClrMapping/>
  </p:clrMapOvr>
  <p:hf sldNum="0" hdr="0" ftr="0" dt="0"/>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11949" y="406400"/>
            <a:ext cx="6452937" cy="1173922"/>
          </a:xfrm>
        </p:spPr>
        <p:txBody>
          <a:bodyPr anchor="ctr"/>
          <a:lstStyle>
            <a:lvl1pPr algn="ctr">
              <a:defRPr sz="6000" baseline="0">
                <a:solidFill>
                  <a:srgbClr val="005CB9"/>
                </a:solidFill>
              </a:defRPr>
            </a:lvl1pPr>
          </a:lstStyle>
          <a:p>
            <a:r>
              <a:rPr lang="en-US"/>
              <a:t>Use for Title Slide</a:t>
            </a:r>
          </a:p>
        </p:txBody>
      </p:sp>
      <p:sp>
        <p:nvSpPr>
          <p:cNvPr id="5" name="Footer Placeholder 4"/>
          <p:cNvSpPr>
            <a:spLocks noGrp="1"/>
          </p:cNvSpPr>
          <p:nvPr>
            <p:ph type="ftr" sz="quarter" idx="11"/>
          </p:nvPr>
        </p:nvSpPr>
        <p:spPr/>
        <p:txBody>
          <a:bodyPr/>
          <a:lstStyle/>
          <a:p>
            <a:endParaRPr lang="en-US"/>
          </a:p>
        </p:txBody>
      </p:sp>
      <p:sp>
        <p:nvSpPr>
          <p:cNvPr id="6" name="Text Placeholder 2">
            <a:extLst>
              <a:ext uri="{FF2B5EF4-FFF2-40B4-BE49-F238E27FC236}">
                <a16:creationId xmlns:a16="http://schemas.microsoft.com/office/drawing/2014/main" id="{11A082CC-6C39-A44F-8361-B789815BE036}"/>
              </a:ext>
            </a:extLst>
          </p:cNvPr>
          <p:cNvSpPr>
            <a:spLocks noGrp="1"/>
          </p:cNvSpPr>
          <p:nvPr>
            <p:ph idx="1"/>
          </p:nvPr>
        </p:nvSpPr>
        <p:spPr>
          <a:xfrm>
            <a:off x="311949" y="1786252"/>
            <a:ext cx="6112042" cy="4257584"/>
          </a:xfrm>
          <a:prstGeom prst="rect">
            <a:avLst/>
          </a:prstGeom>
        </p:spPr>
        <p:txBody>
          <a:bodyPr vert="horz" lIns="91440" tIns="45720" rIns="91440" bIns="45720" rtlCol="0">
            <a:normAutofit/>
          </a:bodyPr>
          <a:lstStyle/>
          <a:p>
            <a:pPr lvl="0"/>
            <a:r>
              <a:rPr lang="en-US" err="1"/>
              <a:t>Vag</a:t>
            </a:r>
            <a:r>
              <a:rPr lang="en-US"/>
              <a:t> Rounded Next Regular Body for sub-heads and body copy</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5">
            <a:extLst>
              <a:ext uri="{FF2B5EF4-FFF2-40B4-BE49-F238E27FC236}">
                <a16:creationId xmlns:a16="http://schemas.microsoft.com/office/drawing/2014/main" id="{D95B1DE4-842C-7843-B5A4-483A812493F2}"/>
              </a:ext>
            </a:extLst>
          </p:cNvPr>
          <p:cNvSpPr>
            <a:spLocks noGrp="1"/>
          </p:cNvSpPr>
          <p:nvPr>
            <p:ph type="sldNum" sz="quarter" idx="4"/>
          </p:nvPr>
        </p:nvSpPr>
        <p:spPr>
          <a:xfrm>
            <a:off x="11698941" y="6243056"/>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a:p>
        </p:txBody>
      </p:sp>
    </p:spTree>
    <p:extLst>
      <p:ext uri="{BB962C8B-B14F-4D97-AF65-F5344CB8AC3E}">
        <p14:creationId xmlns:p14="http://schemas.microsoft.com/office/powerpoint/2010/main" val="3323382161"/>
      </p:ext>
    </p:extLst>
  </p:cSld>
  <p:clrMapOvr>
    <a:masterClrMapping/>
  </p:clrMapOvr>
  <p:hf sldNum="0" hdr="0" ftr="0" dt="0"/>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385012" y="1122363"/>
            <a:ext cx="5931568" cy="2387600"/>
          </a:xfrm>
        </p:spPr>
        <p:txBody>
          <a:bodyPr anchor="b"/>
          <a:lstStyle>
            <a:lvl1pPr algn="ctr">
              <a:defRPr sz="6000" baseline="0">
                <a:solidFill>
                  <a:srgbClr val="005CB9"/>
                </a:solidFill>
              </a:defRPr>
            </a:lvl1pPr>
          </a:lstStyle>
          <a:p>
            <a:r>
              <a:rPr lang="en-US"/>
              <a:t>Use For Title Slide</a:t>
            </a:r>
          </a:p>
        </p:txBody>
      </p:sp>
      <p:sp>
        <p:nvSpPr>
          <p:cNvPr id="5" name="Footer Placeholder 4"/>
          <p:cNvSpPr>
            <a:spLocks noGrp="1"/>
          </p:cNvSpPr>
          <p:nvPr>
            <p:ph type="ftr" sz="quarter" idx="11"/>
          </p:nvPr>
        </p:nvSpPr>
        <p:spPr>
          <a:xfrm>
            <a:off x="1293396" y="6179418"/>
            <a:ext cx="4114800" cy="365125"/>
          </a:xfrm>
          <a:prstGeom prst="rect">
            <a:avLst/>
          </a:prstGeom>
        </p:spPr>
        <p:txBody>
          <a:bodyPr/>
          <a:lstStyle>
            <a:lvl1pPr>
              <a:defRPr>
                <a:solidFill>
                  <a:srgbClr val="005CB9"/>
                </a:solidFill>
              </a:defRPr>
            </a:lvl1pPr>
          </a:lstStyle>
          <a:p>
            <a:endParaRPr lang="en-US"/>
          </a:p>
        </p:txBody>
      </p:sp>
      <p:sp>
        <p:nvSpPr>
          <p:cNvPr id="7" name="Slide Number Placeholder 5">
            <a:extLst>
              <a:ext uri="{FF2B5EF4-FFF2-40B4-BE49-F238E27FC236}">
                <a16:creationId xmlns:a16="http://schemas.microsoft.com/office/drawing/2014/main" id="{C6606BDF-A70B-934D-969C-09B78DCA4579}"/>
              </a:ext>
            </a:extLst>
          </p:cNvPr>
          <p:cNvSpPr>
            <a:spLocks noGrp="1"/>
          </p:cNvSpPr>
          <p:nvPr>
            <p:ph type="sldNum" sz="quarter" idx="4"/>
          </p:nvPr>
        </p:nvSpPr>
        <p:spPr>
          <a:xfrm>
            <a:off x="11698941" y="6243056"/>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a:p>
        </p:txBody>
      </p:sp>
    </p:spTree>
    <p:extLst>
      <p:ext uri="{BB962C8B-B14F-4D97-AF65-F5344CB8AC3E}">
        <p14:creationId xmlns:p14="http://schemas.microsoft.com/office/powerpoint/2010/main" val="72915571"/>
      </p:ext>
    </p:extLst>
  </p:cSld>
  <p:clrMapOvr>
    <a:masterClrMapping/>
  </p:clrMapOvr>
  <p:hf sldNum="0" hdr="0" ftr="0" dt="0"/>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844409745"/>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5" name="Footer Placeholder 4"/>
          <p:cNvSpPr>
            <a:spLocks noGrp="1"/>
          </p:cNvSpPr>
          <p:nvPr>
            <p:ph type="ftr" sz="quarter" idx="11"/>
          </p:nvPr>
        </p:nvSpPr>
        <p:spPr/>
        <p:txBody>
          <a:bodyPr/>
          <a:lstStyle>
            <a:lvl1pPr>
              <a:defRPr>
                <a:solidFill>
                  <a:schemeClr val="tx1"/>
                </a:solidFill>
              </a:defRPr>
            </a:lvl1pPr>
          </a:lstStyle>
          <a:p>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5D5ACDC5-7D88-4043-A5E3-34CEDBAF337A}" type="slidenum">
              <a:rPr lang="en-US" smtClean="0"/>
              <a:pPr/>
              <a:t>‹#›</a:t>
            </a:fld>
            <a:endParaRPr lang="en-US"/>
          </a:p>
        </p:txBody>
      </p:sp>
      <p:sp>
        <p:nvSpPr>
          <p:cNvPr id="7" name="Title 1">
            <a:extLst>
              <a:ext uri="{FF2B5EF4-FFF2-40B4-BE49-F238E27FC236}">
                <a16:creationId xmlns:a16="http://schemas.microsoft.com/office/drawing/2014/main" id="{B830E3B3-441A-B344-BF25-8F95ADD8949A}"/>
              </a:ext>
            </a:extLst>
          </p:cNvPr>
          <p:cNvSpPr>
            <a:spLocks noGrp="1"/>
          </p:cNvSpPr>
          <p:nvPr>
            <p:ph type="title"/>
          </p:nvPr>
        </p:nvSpPr>
        <p:spPr>
          <a:xfrm>
            <a:off x="838200" y="365125"/>
            <a:ext cx="10515600" cy="1325563"/>
          </a:xfrm>
        </p:spPr>
        <p:txBody>
          <a:bodyPr/>
          <a:lstStyle/>
          <a:p>
            <a:r>
              <a:rPr lang="en-US"/>
              <a:t>Click to edit Master title style</a:t>
            </a:r>
          </a:p>
        </p:txBody>
      </p:sp>
      <p:sp>
        <p:nvSpPr>
          <p:cNvPr id="8" name="Vertical Text Placeholder 2">
            <a:extLst>
              <a:ext uri="{FF2B5EF4-FFF2-40B4-BE49-F238E27FC236}">
                <a16:creationId xmlns:a16="http://schemas.microsoft.com/office/drawing/2014/main" id="{961E9ADC-3870-3B44-B8A8-6C14B15057BB}"/>
              </a:ext>
            </a:extLst>
          </p:cNvPr>
          <p:cNvSpPr>
            <a:spLocks noGrp="1"/>
          </p:cNvSpPr>
          <p:nvPr>
            <p:ph type="body" orient="vert" idx="1"/>
          </p:nvPr>
        </p:nvSpPr>
        <p:spPr>
          <a:xfrm>
            <a:off x="838200" y="1825625"/>
            <a:ext cx="10515600" cy="43513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9027887"/>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524000" y="1122363"/>
            <a:ext cx="9144000" cy="2387600"/>
          </a:xfrm>
        </p:spPr>
        <p:txBody>
          <a:bodyPr anchor="ctr"/>
          <a:lstStyle>
            <a:lvl1pPr algn="ctr">
              <a:defRPr sz="6000" baseline="0">
                <a:solidFill>
                  <a:srgbClr val="005CB9"/>
                </a:solidFill>
              </a:defRPr>
            </a:lvl1pPr>
          </a:lstStyle>
          <a:p>
            <a:r>
              <a:rPr lang="en-US"/>
              <a:t>Brand Template CM Blue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b="0" i="0" baseline="0">
                <a:solidFill>
                  <a:srgbClr val="005CB9"/>
                </a:solidFill>
                <a:latin typeface="VAG Rounded Next" panose="020F0502020203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endParaRPr lang="en-US"/>
          </a:p>
        </p:txBody>
      </p:sp>
      <p:grpSp>
        <p:nvGrpSpPr>
          <p:cNvPr id="4" name="Group 3">
            <a:extLst>
              <a:ext uri="{FF2B5EF4-FFF2-40B4-BE49-F238E27FC236}">
                <a16:creationId xmlns:a16="http://schemas.microsoft.com/office/drawing/2014/main" id="{33A1194B-665A-39B7-808C-BD0F99D9EE45}"/>
              </a:ext>
            </a:extLst>
          </p:cNvPr>
          <p:cNvGrpSpPr/>
          <p:nvPr userDrawn="1"/>
        </p:nvGrpSpPr>
        <p:grpSpPr>
          <a:xfrm>
            <a:off x="4279078" y="5983507"/>
            <a:ext cx="4476814" cy="813430"/>
            <a:chOff x="321032" y="5841570"/>
            <a:chExt cx="4476814" cy="813430"/>
          </a:xfrm>
        </p:grpSpPr>
        <p:pic>
          <p:nvPicPr>
            <p:cNvPr id="9" name="Picture 8">
              <a:extLst>
                <a:ext uri="{FF2B5EF4-FFF2-40B4-BE49-F238E27FC236}">
                  <a16:creationId xmlns:a16="http://schemas.microsoft.com/office/drawing/2014/main" id="{3648F5D2-92EB-EE48-89D7-18383DEFFDF9}"/>
                </a:ext>
              </a:extLst>
            </p:cNvPr>
            <p:cNvPicPr>
              <a:picLocks noChangeAspect="1"/>
            </p:cNvPicPr>
            <p:nvPr userDrawn="1"/>
          </p:nvPicPr>
          <p:blipFill>
            <a:blip r:embed="rId2" cstate="print">
              <a:extLst>
                <a:ext uri="{28A0092B-C50C-407E-A947-70E740481C1C}">
                  <a14:useLocalDpi xmlns:a14="http://schemas.microsoft.com/office/drawing/2010/main" val="0"/>
                </a:ext>
              </a:extLst>
            </a:blip>
            <a:srcRect/>
            <a:stretch/>
          </p:blipFill>
          <p:spPr>
            <a:xfrm>
              <a:off x="2083813" y="5923118"/>
              <a:ext cx="980004" cy="685772"/>
            </a:xfrm>
            <a:prstGeom prst="rect">
              <a:avLst/>
            </a:prstGeom>
          </p:spPr>
        </p:pic>
        <p:pic>
          <p:nvPicPr>
            <p:cNvPr id="13" name="Picture 12">
              <a:extLst>
                <a:ext uri="{FF2B5EF4-FFF2-40B4-BE49-F238E27FC236}">
                  <a16:creationId xmlns:a16="http://schemas.microsoft.com/office/drawing/2014/main" id="{A86BE361-2941-254A-B658-5E1325F23D20}"/>
                </a:ext>
              </a:extLst>
            </p:cNvPr>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1114183" y="5942159"/>
              <a:ext cx="819633" cy="685773"/>
            </a:xfrm>
            <a:prstGeom prst="rect">
              <a:avLst/>
            </a:prstGeom>
          </p:spPr>
        </p:pic>
        <p:pic>
          <p:nvPicPr>
            <p:cNvPr id="14" name="Picture 13" descr="A picture containing plate&#10;&#10;Description automatically generated">
              <a:extLst>
                <a:ext uri="{FF2B5EF4-FFF2-40B4-BE49-F238E27FC236}">
                  <a16:creationId xmlns:a16="http://schemas.microsoft.com/office/drawing/2014/main" id="{C4C1B728-710B-4F42-A087-1DAC20234EB5}"/>
                </a:ext>
              </a:extLst>
            </p:cNvPr>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251149" y="6085291"/>
              <a:ext cx="1546697" cy="405501"/>
            </a:xfrm>
            <a:prstGeom prst="rect">
              <a:avLst/>
            </a:prstGeom>
          </p:spPr>
        </p:pic>
        <p:pic>
          <p:nvPicPr>
            <p:cNvPr id="15" name="Picture 14">
              <a:extLst>
                <a:ext uri="{FF2B5EF4-FFF2-40B4-BE49-F238E27FC236}">
                  <a16:creationId xmlns:a16="http://schemas.microsoft.com/office/drawing/2014/main" id="{4F9BF662-5B82-1E46-A445-08703BC1F817}"/>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321032" y="5841570"/>
              <a:ext cx="661326" cy="813430"/>
            </a:xfrm>
            <a:prstGeom prst="rect">
              <a:avLst/>
            </a:prstGeom>
          </p:spPr>
        </p:pic>
      </p:grpSp>
      <p:sp>
        <p:nvSpPr>
          <p:cNvPr id="10" name="Slide Number Placeholder 5">
            <a:extLst>
              <a:ext uri="{FF2B5EF4-FFF2-40B4-BE49-F238E27FC236}">
                <a16:creationId xmlns:a16="http://schemas.microsoft.com/office/drawing/2014/main" id="{9178BFB2-6079-434F-BAEF-63EE1CD7A1B7}"/>
              </a:ext>
            </a:extLst>
          </p:cNvPr>
          <p:cNvSpPr>
            <a:spLocks noGrp="1"/>
          </p:cNvSpPr>
          <p:nvPr>
            <p:ph type="sldNum" sz="quarter" idx="4"/>
          </p:nvPr>
        </p:nvSpPr>
        <p:spPr>
          <a:xfrm>
            <a:off x="11698941" y="5771958"/>
            <a:ext cx="493059" cy="371836"/>
          </a:xfrm>
          <a:prstGeom prst="rect">
            <a:avLst/>
          </a:prstGeom>
        </p:spPr>
        <p:txBody>
          <a:bodyPr vert="horz" lIns="91440" tIns="45720" rIns="91440" bIns="45720" rtlCol="0" anchor="ctr"/>
          <a:lstStyle>
            <a:lvl1pPr algn="ctr">
              <a:defRPr sz="1100">
                <a:solidFill>
                  <a:srgbClr val="005CB9"/>
                </a:solidFill>
              </a:defRPr>
            </a:lvl1pPr>
          </a:lstStyle>
          <a:p>
            <a:fld id="{5D5ACDC5-7D88-4043-A5E3-34CEDBAF337A}" type="slidenum">
              <a:rPr lang="en-US" smtClean="0"/>
              <a:pPr/>
              <a:t>‹#›</a:t>
            </a:fld>
            <a:endParaRPr lang="en-US"/>
          </a:p>
        </p:txBody>
      </p:sp>
    </p:spTree>
    <p:extLst>
      <p:ext uri="{BB962C8B-B14F-4D97-AF65-F5344CB8AC3E}">
        <p14:creationId xmlns:p14="http://schemas.microsoft.com/office/powerpoint/2010/main" val="2316970311"/>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005CB9"/>
                </a:solidFill>
              </a:defRPr>
            </a:lvl1pPr>
          </a:lstStyle>
          <a:p>
            <a:r>
              <a:rPr lang="en-US"/>
              <a:t>Click to edit Master title style</a:t>
            </a:r>
          </a:p>
        </p:txBody>
      </p:sp>
      <p:sp>
        <p:nvSpPr>
          <p:cNvPr id="3" name="Content Placeholder 2"/>
          <p:cNvSpPr>
            <a:spLocks noGrp="1"/>
          </p:cNvSpPr>
          <p:nvPr>
            <p:ph idx="1"/>
          </p:nvPr>
        </p:nvSpPr>
        <p:spPr/>
        <p:txBody>
          <a:bodyPr/>
          <a:lstStyle>
            <a:lvl1pPr>
              <a:defRPr>
                <a:solidFill>
                  <a:srgbClr val="005CB9"/>
                </a:solidFill>
              </a:defRPr>
            </a:lvl1pPr>
            <a:lvl2pPr>
              <a:defRPr>
                <a:solidFill>
                  <a:srgbClr val="005CB9"/>
                </a:solidFill>
              </a:defRPr>
            </a:lvl2pPr>
            <a:lvl3pPr>
              <a:defRPr>
                <a:solidFill>
                  <a:srgbClr val="005CB9"/>
                </a:solidFill>
              </a:defRPr>
            </a:lvl3pPr>
            <a:lvl4pPr>
              <a:defRPr>
                <a:solidFill>
                  <a:srgbClr val="005CB9"/>
                </a:solidFill>
              </a:defRPr>
            </a:lvl4pPr>
            <a:lvl5pPr>
              <a:defRPr>
                <a:solidFill>
                  <a:srgbClr val="005CB9"/>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5ACDC5-7D88-4043-A5E3-34CEDBAF337A}" type="slidenum">
              <a:rPr lang="en-US" smtClean="0"/>
              <a:t>‹#›</a:t>
            </a:fld>
            <a:endParaRPr lang="en-US"/>
          </a:p>
        </p:txBody>
      </p:sp>
    </p:spTree>
    <p:extLst>
      <p:ext uri="{BB962C8B-B14F-4D97-AF65-F5344CB8AC3E}">
        <p14:creationId xmlns:p14="http://schemas.microsoft.com/office/powerpoint/2010/main" val="76457025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2.emf"/><Relationship Id="rId4" Type="http://schemas.openxmlformats.org/officeDocument/2006/relationships/slideLayout" Target="../slideLayouts/slideLayout4.xml"/><Relationship Id="rId9" Type="http://schemas.openxmlformats.org/officeDocument/2006/relationships/image" Target="../media/image1.emf"/></Relationships>
</file>

<file path=ppt/slideMasters/_rels/slideMaster10.xml.rels><?xml version="1.0" encoding="UTF-8" standalone="yes"?>
<Relationships xmlns="http://schemas.openxmlformats.org/package/2006/relationships"><Relationship Id="rId8" Type="http://schemas.openxmlformats.org/officeDocument/2006/relationships/image" Target="../media/image35.emf"/><Relationship Id="rId3" Type="http://schemas.openxmlformats.org/officeDocument/2006/relationships/slideLayout" Target="../slideLayouts/slideLayout49.xml"/><Relationship Id="rId7" Type="http://schemas.openxmlformats.org/officeDocument/2006/relationships/image" Target="../media/image32.png"/><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image" Target="../media/image31.emf"/><Relationship Id="rId5" Type="http://schemas.openxmlformats.org/officeDocument/2006/relationships/image" Target="../media/image34.jpeg"/><Relationship Id="rId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image" Target="../media/image37.emf"/><Relationship Id="rId3" Type="http://schemas.openxmlformats.org/officeDocument/2006/relationships/slideLayout" Target="../slideLayouts/slideLayout52.xml"/><Relationship Id="rId7" Type="http://schemas.openxmlformats.org/officeDocument/2006/relationships/image" Target="../media/image32.png"/><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image" Target="../media/image31.emf"/><Relationship Id="rId5" Type="http://schemas.openxmlformats.org/officeDocument/2006/relationships/image" Target="../media/image36.jpeg"/><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image" Target="../media/image39.emf"/><Relationship Id="rId3" Type="http://schemas.openxmlformats.org/officeDocument/2006/relationships/slideLayout" Target="../slideLayouts/slideLayout55.xml"/><Relationship Id="rId7" Type="http://schemas.openxmlformats.org/officeDocument/2006/relationships/image" Target="../media/image23.png"/><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image" Target="../media/image22.emf"/><Relationship Id="rId5" Type="http://schemas.openxmlformats.org/officeDocument/2006/relationships/image" Target="../media/image38.jpeg"/><Relationship Id="rId4" Type="http://schemas.openxmlformats.org/officeDocument/2006/relationships/theme" Target="../theme/theme12.xml"/></Relationships>
</file>

<file path=ppt/slideMasters/_rels/slideMaster13.xml.rels><?xml version="1.0" encoding="UTF-8" standalone="yes"?>
<Relationships xmlns="http://schemas.openxmlformats.org/package/2006/relationships"><Relationship Id="rId8" Type="http://schemas.openxmlformats.org/officeDocument/2006/relationships/image" Target="../media/image41.emf"/><Relationship Id="rId3" Type="http://schemas.openxmlformats.org/officeDocument/2006/relationships/slideLayout" Target="../slideLayouts/slideLayout58.xml"/><Relationship Id="rId7" Type="http://schemas.openxmlformats.org/officeDocument/2006/relationships/image" Target="../media/image23.png"/><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image" Target="../media/image22.emf"/><Relationship Id="rId5" Type="http://schemas.openxmlformats.org/officeDocument/2006/relationships/image" Target="../media/image40.jpeg"/><Relationship Id="rId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image" Target="../media/image8.emf"/><Relationship Id="rId3" Type="http://schemas.openxmlformats.org/officeDocument/2006/relationships/slideLayout" Target="../slideLayouts/slideLayout61.xml"/><Relationship Id="rId7" Type="http://schemas.openxmlformats.org/officeDocument/2006/relationships/image" Target="../media/image23.png"/><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image" Target="../media/image22.emf"/><Relationship Id="rId5" Type="http://schemas.openxmlformats.org/officeDocument/2006/relationships/image" Target="../media/image42.jpeg"/><Relationship Id="rId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43.emf"/><Relationship Id="rId2" Type="http://schemas.openxmlformats.org/officeDocument/2006/relationships/theme" Target="../theme/theme15.xml"/><Relationship Id="rId1" Type="http://schemas.openxmlformats.org/officeDocument/2006/relationships/slideLayout" Target="../slideLayouts/slideLayout62.xml"/><Relationship Id="rId4" Type="http://schemas.openxmlformats.org/officeDocument/2006/relationships/image" Target="../media/image44.png"/></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0.xml"/><Relationship Id="rId7" Type="http://schemas.openxmlformats.org/officeDocument/2006/relationships/slideLayout" Target="../slideLayouts/slideLayout14.xml"/><Relationship Id="rId2" Type="http://schemas.openxmlformats.org/officeDocument/2006/relationships/slideLayout" Target="../slideLayouts/slideLayout9.xml"/><Relationship Id="rId1" Type="http://schemas.openxmlformats.org/officeDocument/2006/relationships/slideLayout" Target="../slideLayouts/slideLayout8.xml"/><Relationship Id="rId6" Type="http://schemas.openxmlformats.org/officeDocument/2006/relationships/slideLayout" Target="../slideLayouts/slideLayout13.xml"/><Relationship Id="rId5" Type="http://schemas.openxmlformats.org/officeDocument/2006/relationships/slideLayout" Target="../slideLayouts/slideLayout12.xml"/><Relationship Id="rId10" Type="http://schemas.openxmlformats.org/officeDocument/2006/relationships/image" Target="../media/image8.emf"/><Relationship Id="rId4" Type="http://schemas.openxmlformats.org/officeDocument/2006/relationships/slideLayout" Target="../slideLayouts/slideLayout11.xml"/><Relationship Id="rId9" Type="http://schemas.openxmlformats.org/officeDocument/2006/relationships/image" Target="../media/image7.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image" Target="../media/image7.png"/><Relationship Id="rId5" Type="http://schemas.openxmlformats.org/officeDocument/2006/relationships/slideLayout" Target="../slideLayouts/slideLayout19.xml"/><Relationship Id="rId10" Type="http://schemas.openxmlformats.org/officeDocument/2006/relationships/image" Target="../media/image13.png"/><Relationship Id="rId4" Type="http://schemas.openxmlformats.org/officeDocument/2006/relationships/slideLayout" Target="../slideLayouts/slideLayout18.xml"/><Relationship Id="rId9"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image" Target="../media/image7.png"/><Relationship Id="rId5" Type="http://schemas.openxmlformats.org/officeDocument/2006/relationships/slideLayout" Target="../slideLayouts/slideLayout27.xml"/><Relationship Id="rId10" Type="http://schemas.openxmlformats.org/officeDocument/2006/relationships/theme" Target="../theme/theme4.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34.xml"/><Relationship Id="rId7" Type="http://schemas.openxmlformats.org/officeDocument/2006/relationships/image" Target="../media/image22.emf"/><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image" Target="../media/image21.emf"/><Relationship Id="rId5" Type="http://schemas.openxmlformats.org/officeDocument/2006/relationships/image" Target="../media/image20.jpeg"/><Relationship Id="rId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slideLayout" Target="../slideLayouts/slideLayout37.xml"/><Relationship Id="rId7" Type="http://schemas.openxmlformats.org/officeDocument/2006/relationships/image" Target="../media/image23.png"/><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image" Target="../media/image22.emf"/><Relationship Id="rId5" Type="http://schemas.openxmlformats.org/officeDocument/2006/relationships/image" Target="../media/image24.jpeg"/><Relationship Id="rId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image" Target="../media/image27.emf"/><Relationship Id="rId3" Type="http://schemas.openxmlformats.org/officeDocument/2006/relationships/slideLayout" Target="../slideLayouts/slideLayout40.xml"/><Relationship Id="rId7" Type="http://schemas.openxmlformats.org/officeDocument/2006/relationships/image" Target="../media/image23.png"/><Relationship Id="rId2" Type="http://schemas.openxmlformats.org/officeDocument/2006/relationships/slideLayout" Target="../slideLayouts/slideLayout39.xml"/><Relationship Id="rId1" Type="http://schemas.openxmlformats.org/officeDocument/2006/relationships/slideLayout" Target="../slideLayouts/slideLayout38.xml"/><Relationship Id="rId6" Type="http://schemas.openxmlformats.org/officeDocument/2006/relationships/image" Target="../media/image22.emf"/><Relationship Id="rId5" Type="http://schemas.openxmlformats.org/officeDocument/2006/relationships/image" Target="../media/image26.jpeg"/><Relationship Id="rId4"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slideLayout" Target="../slideLayouts/slideLayout43.xml"/><Relationship Id="rId7" Type="http://schemas.openxmlformats.org/officeDocument/2006/relationships/image" Target="../media/image23.png"/><Relationship Id="rId2" Type="http://schemas.openxmlformats.org/officeDocument/2006/relationships/slideLayout" Target="../slideLayouts/slideLayout42.xml"/><Relationship Id="rId1" Type="http://schemas.openxmlformats.org/officeDocument/2006/relationships/slideLayout" Target="../slideLayouts/slideLayout41.xml"/><Relationship Id="rId6" Type="http://schemas.openxmlformats.org/officeDocument/2006/relationships/image" Target="../media/image22.emf"/><Relationship Id="rId5" Type="http://schemas.openxmlformats.org/officeDocument/2006/relationships/image" Target="../media/image28.jpeg"/><Relationship Id="rId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image" Target="../media/image33.emf"/><Relationship Id="rId3" Type="http://schemas.openxmlformats.org/officeDocument/2006/relationships/slideLayout" Target="../slideLayouts/slideLayout46.xml"/><Relationship Id="rId7" Type="http://schemas.openxmlformats.org/officeDocument/2006/relationships/image" Target="../media/image32.png"/><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image" Target="../media/image31.emf"/><Relationship Id="rId5" Type="http://schemas.openxmlformats.org/officeDocument/2006/relationships/image" Target="../media/image30.jpe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E2BE9F66-7A91-4806-26C0-FFCA9AF70F63}"/>
              </a:ext>
            </a:extLst>
          </p:cNvPr>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ound Single Corner Rectangle 3">
            <a:extLst>
              <a:ext uri="{FF2B5EF4-FFF2-40B4-BE49-F238E27FC236}">
                <a16:creationId xmlns:a16="http://schemas.microsoft.com/office/drawing/2014/main" id="{9145A870-E41F-5233-53EB-708D6464FED2}"/>
              </a:ext>
            </a:extLst>
          </p:cNvPr>
          <p:cNvSpPr>
            <a:spLocks/>
          </p:cNvSpPr>
          <p:nvPr userDrawn="1"/>
        </p:nvSpPr>
        <p:spPr>
          <a:xfrm>
            <a:off x="0" y="258417"/>
            <a:ext cx="11904721" cy="6599583"/>
          </a:xfrm>
          <a:prstGeom prst="round1Rect">
            <a:avLst/>
          </a:prstGeom>
          <a:solidFill>
            <a:srgbClr val="005EB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46501D2-60F7-9D44-0CEC-D3D21069A6D2}"/>
              </a:ext>
            </a:extLst>
          </p:cNvPr>
          <p:cNvPicPr>
            <a:picLocks noChangeAspect="1"/>
          </p:cNvPicPr>
          <p:nvPr userDrawn="1"/>
        </p:nvPicPr>
        <p:blipFill>
          <a:blip r:embed="rId9"/>
          <a:stretch>
            <a:fillRect/>
          </a:stretch>
        </p:blipFill>
        <p:spPr>
          <a:xfrm>
            <a:off x="659298" y="6307019"/>
            <a:ext cx="2092380" cy="432310"/>
          </a:xfrm>
          <a:prstGeom prst="rect">
            <a:avLst/>
          </a:prstGeom>
        </p:spPr>
      </p:pic>
      <p:sp>
        <p:nvSpPr>
          <p:cNvPr id="2" name="Title Placeholder 1"/>
          <p:cNvSpPr>
            <a:spLocks noGrp="1"/>
          </p:cNvSpPr>
          <p:nvPr>
            <p:ph type="title"/>
          </p:nvPr>
        </p:nvSpPr>
        <p:spPr>
          <a:xfrm>
            <a:off x="679176" y="365125"/>
            <a:ext cx="10543006" cy="1325563"/>
          </a:xfrm>
          <a:prstGeom prst="rect">
            <a:avLst/>
          </a:prstGeom>
        </p:spPr>
        <p:txBody>
          <a:bodyPr vert="horz" lIns="91440" tIns="45720" rIns="91440" bIns="45720" rtlCol="0" anchor="ctr">
            <a:normAutofit/>
          </a:bodyPr>
          <a:lstStyle/>
          <a:p>
            <a:r>
              <a:rPr lang="en-US" err="1"/>
              <a:t>Vag</a:t>
            </a:r>
            <a:r>
              <a:rPr lang="en-US"/>
              <a:t> Rounded Next Bold (headlines)</a:t>
            </a:r>
          </a:p>
        </p:txBody>
      </p:sp>
      <p:sp>
        <p:nvSpPr>
          <p:cNvPr id="3" name="Text Placeholder 2"/>
          <p:cNvSpPr>
            <a:spLocks noGrp="1"/>
          </p:cNvSpPr>
          <p:nvPr>
            <p:ph type="body" idx="1"/>
          </p:nvPr>
        </p:nvSpPr>
        <p:spPr>
          <a:xfrm>
            <a:off x="679176" y="1825625"/>
            <a:ext cx="10543006" cy="4351338"/>
          </a:xfrm>
          <a:prstGeom prst="rect">
            <a:avLst/>
          </a:prstGeom>
        </p:spPr>
        <p:txBody>
          <a:bodyPr vert="horz" lIns="91440" tIns="45720" rIns="91440" bIns="45720" rtlCol="0">
            <a:normAutofit/>
          </a:bodyPr>
          <a:lstStyle/>
          <a:p>
            <a:pPr lvl="0"/>
            <a:r>
              <a:rPr lang="en-US" err="1"/>
              <a:t>Vag</a:t>
            </a:r>
            <a:r>
              <a:rPr lang="en-US"/>
              <a:t> Rounded Next Regular Body for sub-heads and body copy</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288042"/>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US"/>
          </a:p>
        </p:txBody>
      </p:sp>
      <p:sp>
        <p:nvSpPr>
          <p:cNvPr id="6" name="Slide Number Placeholder 5"/>
          <p:cNvSpPr>
            <a:spLocks noGrp="1"/>
          </p:cNvSpPr>
          <p:nvPr>
            <p:ph type="sldNum" sz="quarter" idx="4"/>
          </p:nvPr>
        </p:nvSpPr>
        <p:spPr>
          <a:xfrm>
            <a:off x="9193792" y="6306957"/>
            <a:ext cx="493059" cy="371836"/>
          </a:xfrm>
          <a:prstGeom prst="rect">
            <a:avLst/>
          </a:prstGeom>
        </p:spPr>
        <p:txBody>
          <a:bodyPr vert="horz" lIns="91440" tIns="45720" rIns="91440" bIns="45720" rtlCol="0" anchor="ctr"/>
          <a:lstStyle>
            <a:lvl1pPr algn="ctr">
              <a:defRPr sz="1100">
                <a:solidFill>
                  <a:schemeClr val="tx1"/>
                </a:solidFill>
              </a:defRPr>
            </a:lvl1pPr>
          </a:lstStyle>
          <a:p>
            <a:fld id="{5D5ACDC5-7D88-4043-A5E3-34CEDBAF337A}" type="slidenum">
              <a:rPr lang="en-US" smtClean="0"/>
              <a:pPr/>
              <a:t>‹#›</a:t>
            </a:fld>
            <a:endParaRPr lang="en-US"/>
          </a:p>
        </p:txBody>
      </p:sp>
      <p:pic>
        <p:nvPicPr>
          <p:cNvPr id="9" name="Picture 8">
            <a:extLst>
              <a:ext uri="{FF2B5EF4-FFF2-40B4-BE49-F238E27FC236}">
                <a16:creationId xmlns:a16="http://schemas.microsoft.com/office/drawing/2014/main" id="{0E40EBF1-3FD6-CADD-E26F-AF887A3B145C}"/>
              </a:ext>
            </a:extLst>
          </p:cNvPr>
          <p:cNvPicPr>
            <a:picLocks noChangeAspect="1"/>
          </p:cNvPicPr>
          <p:nvPr userDrawn="1"/>
        </p:nvPicPr>
        <p:blipFill>
          <a:blip r:embed="rId10">
            <a:alphaModFix amt="71000"/>
          </a:blip>
          <a:stretch>
            <a:fillRect/>
          </a:stretch>
        </p:blipFill>
        <p:spPr>
          <a:xfrm>
            <a:off x="10361943" y="5532436"/>
            <a:ext cx="1542778" cy="1325564"/>
          </a:xfrm>
          <a:prstGeom prst="rect">
            <a:avLst/>
          </a:prstGeom>
        </p:spPr>
      </p:pic>
    </p:spTree>
    <p:extLst>
      <p:ext uri="{BB962C8B-B14F-4D97-AF65-F5344CB8AC3E}">
        <p14:creationId xmlns:p14="http://schemas.microsoft.com/office/powerpoint/2010/main" val="16457141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3" r:id="rId4"/>
    <p:sldLayoutId id="2147483654" r:id="rId5"/>
    <p:sldLayoutId id="2147483657" r:id="rId6"/>
    <p:sldLayoutId id="2147483651" r:id="rId7"/>
  </p:sldLayoutIdLst>
  <p:hf sldNum="0" hdr="0" ftr="0" dt="0"/>
  <p:txStyles>
    <p:titleStyle>
      <a:lvl1pPr algn="l" defTabSz="914400" rtl="0" eaLnBrk="1" latinLnBrk="0" hangingPunct="1">
        <a:lnSpc>
          <a:spcPct val="90000"/>
        </a:lnSpc>
        <a:spcBef>
          <a:spcPct val="0"/>
        </a:spcBef>
        <a:buNone/>
        <a:defRPr sz="4400" b="1" i="0" kern="1200" baseline="0">
          <a:solidFill>
            <a:schemeClr val="tx1"/>
          </a:solidFill>
          <a:latin typeface="VAG Rounded Next" panose="020F0502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chemeClr val="tx1"/>
          </a:solidFill>
          <a:latin typeface="VAG Rounded Next" panose="020F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VAG Rounded Next" panose="020F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VAG Rounded Next" panose="020F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VAG Rounded Next" panose="020F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VAG Rounded Next" panose="020F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7F6E1C4E-1538-8E35-4BE6-13F7C626DB91}"/>
              </a:ext>
            </a:extLst>
          </p:cNvPr>
          <p:cNvPicPr>
            <a:picLocks noChangeAspect="1"/>
          </p:cNvPicPr>
          <p:nvPr userDrawn="1"/>
        </p:nvPicPr>
        <p:blipFill rotWithShape="1">
          <a:blip r:embed="rId5" cstate="print">
            <a:alphaModFix amt="60000"/>
            <a:extLst>
              <a:ext uri="{28A0092B-C50C-407E-A947-70E740481C1C}">
                <a14:useLocalDpi xmlns:a14="http://schemas.microsoft.com/office/drawing/2010/main" val="0"/>
              </a:ext>
            </a:extLst>
          </a:blip>
          <a:srcRect r="40494"/>
          <a:stretch/>
        </p:blipFill>
        <p:spPr>
          <a:xfrm>
            <a:off x="5850823" y="0"/>
            <a:ext cx="6341177" cy="6858000"/>
          </a:xfrm>
          <a:prstGeom prst="rect">
            <a:avLst/>
          </a:prstGeom>
        </p:spPr>
      </p:pic>
      <p:pic>
        <p:nvPicPr>
          <p:cNvPr id="11" name="Picture 10">
            <a:extLst>
              <a:ext uri="{FF2B5EF4-FFF2-40B4-BE49-F238E27FC236}">
                <a16:creationId xmlns:a16="http://schemas.microsoft.com/office/drawing/2014/main" id="{A1680942-4F6A-AA41-9462-17E010C9A57D}"/>
              </a:ext>
            </a:extLst>
          </p:cNvPr>
          <p:cNvPicPr>
            <a:picLocks noChangeAspect="1"/>
          </p:cNvPicPr>
          <p:nvPr userDrawn="1"/>
        </p:nvPicPr>
        <p:blipFill>
          <a:blip r:embed="rId6"/>
          <a:stretch>
            <a:fillRect/>
          </a:stretch>
        </p:blipFill>
        <p:spPr>
          <a:xfrm>
            <a:off x="8470230" y="6031975"/>
            <a:ext cx="2512509" cy="841659"/>
          </a:xfrm>
          <a:prstGeom prst="rect">
            <a:avLst/>
          </a:prstGeom>
        </p:spPr>
      </p:pic>
      <p:sp>
        <p:nvSpPr>
          <p:cNvPr id="9" name="Rectangle 8">
            <a:extLst>
              <a:ext uri="{FF2B5EF4-FFF2-40B4-BE49-F238E27FC236}">
                <a16:creationId xmlns:a16="http://schemas.microsoft.com/office/drawing/2014/main" id="{D956AA60-FC7F-BE4B-8194-D64489B90F6C}"/>
              </a:ext>
            </a:extLst>
          </p:cNvPr>
          <p:cNvSpPr/>
          <p:nvPr userDrawn="1"/>
        </p:nvSpPr>
        <p:spPr>
          <a:xfrm>
            <a:off x="0" y="0"/>
            <a:ext cx="7267074" cy="6858000"/>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48915" y="365125"/>
            <a:ext cx="6545179" cy="1325563"/>
          </a:xfrm>
          <a:prstGeom prst="rect">
            <a:avLst/>
          </a:prstGeom>
          <a:noFill/>
        </p:spPr>
        <p:txBody>
          <a:bodyPr vert="horz" lIns="91440" tIns="45720" rIns="91440" bIns="45720" rtlCol="0" anchor="ctr">
            <a:normAutofit/>
          </a:bodyPr>
          <a:lstStyle/>
          <a:p>
            <a:r>
              <a:rPr lang="en-US" err="1"/>
              <a:t>Vag</a:t>
            </a:r>
            <a:r>
              <a:rPr lang="en-US"/>
              <a:t> Rounded Next Bold (headlines)</a:t>
            </a:r>
          </a:p>
        </p:txBody>
      </p:sp>
      <p:sp>
        <p:nvSpPr>
          <p:cNvPr id="3" name="Text Placeholder 2"/>
          <p:cNvSpPr>
            <a:spLocks noGrp="1"/>
          </p:cNvSpPr>
          <p:nvPr>
            <p:ph type="body" idx="1"/>
          </p:nvPr>
        </p:nvSpPr>
        <p:spPr>
          <a:xfrm>
            <a:off x="348915" y="1825625"/>
            <a:ext cx="6545179" cy="4351338"/>
          </a:xfrm>
          <a:prstGeom prst="rect">
            <a:avLst/>
          </a:prstGeom>
          <a:noFill/>
        </p:spPr>
        <p:txBody>
          <a:bodyPr vert="horz" lIns="91440" tIns="45720" rIns="91440" bIns="45720" rtlCol="0">
            <a:normAutofit/>
          </a:bodyPr>
          <a:lstStyle/>
          <a:p>
            <a:pPr lvl="0"/>
            <a:r>
              <a:rPr lang="en-US" err="1"/>
              <a:t>Vag</a:t>
            </a:r>
            <a:r>
              <a:rPr lang="en-US"/>
              <a:t> Rounded Next Regular for sub-heads and body copy</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698941" y="645280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a:p>
        </p:txBody>
      </p:sp>
      <p:sp>
        <p:nvSpPr>
          <p:cNvPr id="8" name="Footer Placeholder 4"/>
          <p:cNvSpPr>
            <a:spLocks noGrp="1"/>
          </p:cNvSpPr>
          <p:nvPr>
            <p:ph type="ftr" sz="quarter" idx="3"/>
          </p:nvPr>
        </p:nvSpPr>
        <p:spPr>
          <a:xfrm>
            <a:off x="1576137" y="6334919"/>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pic>
        <p:nvPicPr>
          <p:cNvPr id="15" name="Picture 14">
            <a:extLst>
              <a:ext uri="{FF2B5EF4-FFF2-40B4-BE49-F238E27FC236}">
                <a16:creationId xmlns:a16="http://schemas.microsoft.com/office/drawing/2014/main" id="{4FD2BE89-75D3-A74F-94E9-9DF330A5CB56}"/>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8658028" y="6232048"/>
            <a:ext cx="2136912" cy="441510"/>
          </a:xfrm>
          <a:prstGeom prst="rect">
            <a:avLst/>
          </a:prstGeom>
        </p:spPr>
      </p:pic>
      <p:pic>
        <p:nvPicPr>
          <p:cNvPr id="10" name="Picture 9">
            <a:extLst>
              <a:ext uri="{FF2B5EF4-FFF2-40B4-BE49-F238E27FC236}">
                <a16:creationId xmlns:a16="http://schemas.microsoft.com/office/drawing/2014/main" id="{6CF651E1-F213-D5BD-5CB9-4C8F17260E44}"/>
              </a:ext>
            </a:extLst>
          </p:cNvPr>
          <p:cNvPicPr>
            <a:picLocks noChangeAspect="1"/>
          </p:cNvPicPr>
          <p:nvPr userDrawn="1"/>
        </p:nvPicPr>
        <p:blipFill>
          <a:blip r:embed="rId8">
            <a:alphaModFix amt="80000"/>
          </a:blip>
          <a:stretch>
            <a:fillRect/>
          </a:stretch>
        </p:blipFill>
        <p:spPr>
          <a:xfrm>
            <a:off x="0" y="5659820"/>
            <a:ext cx="1198179" cy="1198179"/>
          </a:xfrm>
          <a:prstGeom prst="rect">
            <a:avLst/>
          </a:prstGeom>
        </p:spPr>
      </p:pic>
    </p:spTree>
    <p:extLst>
      <p:ext uri="{BB962C8B-B14F-4D97-AF65-F5344CB8AC3E}">
        <p14:creationId xmlns:p14="http://schemas.microsoft.com/office/powerpoint/2010/main" val="357976196"/>
      </p:ext>
    </p:extLst>
  </p:cSld>
  <p:clrMap bg1="dk1" tx1="lt1" bg2="dk2" tx2="lt2" accent1="accent1" accent2="accent2" accent3="accent3" accent4="accent4" accent5="accent5" accent6="accent6" hlink="hlink" folHlink="folHlink"/>
  <p:sldLayoutIdLst>
    <p:sldLayoutId id="2147483748" r:id="rId1"/>
    <p:sldLayoutId id="2147483774" r:id="rId2"/>
    <p:sldLayoutId id="2147483749" r:id="rId3"/>
  </p:sldLayoutIdLst>
  <p:hf sldNum="0" hdr="0" ftr="0" dt="0"/>
  <p:txStyles>
    <p:titleStyle>
      <a:lvl1pPr algn="l" defTabSz="914400" rtl="0" eaLnBrk="1" latinLnBrk="0" hangingPunct="1">
        <a:lnSpc>
          <a:spcPct val="90000"/>
        </a:lnSpc>
        <a:spcBef>
          <a:spcPct val="0"/>
        </a:spcBef>
        <a:buNone/>
        <a:defRPr sz="4400" b="1" i="0" kern="1200" baseline="0">
          <a:solidFill>
            <a:schemeClr val="bg1"/>
          </a:solidFill>
          <a:latin typeface="VAG Rounded Next" panose="020F0502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VAG Rounded Next" panose="020F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VAG Rounded Next" panose="020F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VAG Rounded Next" panose="020F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VAG Rounded Next" panose="020F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VAG Rounded Next" panose="020F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86B3073-1869-B74E-94A0-17D0AB7FA9F7}"/>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1" name="Picture 10">
            <a:extLst>
              <a:ext uri="{FF2B5EF4-FFF2-40B4-BE49-F238E27FC236}">
                <a16:creationId xmlns:a16="http://schemas.microsoft.com/office/drawing/2014/main" id="{08D91932-C1BD-8944-BC18-91A1D6238CF8}"/>
              </a:ext>
            </a:extLst>
          </p:cNvPr>
          <p:cNvPicPr>
            <a:picLocks noChangeAspect="1"/>
          </p:cNvPicPr>
          <p:nvPr userDrawn="1"/>
        </p:nvPicPr>
        <p:blipFill>
          <a:blip r:embed="rId6"/>
          <a:stretch>
            <a:fillRect/>
          </a:stretch>
        </p:blipFill>
        <p:spPr>
          <a:xfrm>
            <a:off x="8470230" y="6031975"/>
            <a:ext cx="2512509" cy="841659"/>
          </a:xfrm>
          <a:prstGeom prst="rect">
            <a:avLst/>
          </a:prstGeom>
        </p:spPr>
      </p:pic>
      <p:sp>
        <p:nvSpPr>
          <p:cNvPr id="9" name="Rectangle 8">
            <a:extLst>
              <a:ext uri="{FF2B5EF4-FFF2-40B4-BE49-F238E27FC236}">
                <a16:creationId xmlns:a16="http://schemas.microsoft.com/office/drawing/2014/main" id="{D956AA60-FC7F-BE4B-8194-D64489B90F6C}"/>
              </a:ext>
            </a:extLst>
          </p:cNvPr>
          <p:cNvSpPr/>
          <p:nvPr userDrawn="1"/>
        </p:nvSpPr>
        <p:spPr>
          <a:xfrm>
            <a:off x="0" y="0"/>
            <a:ext cx="7267074" cy="6858000"/>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48915" y="365125"/>
            <a:ext cx="6545179" cy="1325563"/>
          </a:xfrm>
          <a:prstGeom prst="rect">
            <a:avLst/>
          </a:prstGeom>
          <a:noFill/>
        </p:spPr>
        <p:txBody>
          <a:bodyPr vert="horz" lIns="91440" tIns="45720" rIns="91440" bIns="45720" rtlCol="0" anchor="ctr">
            <a:normAutofit/>
          </a:bodyPr>
          <a:lstStyle/>
          <a:p>
            <a:r>
              <a:rPr lang="en-US" err="1"/>
              <a:t>Vag</a:t>
            </a:r>
            <a:r>
              <a:rPr lang="en-US"/>
              <a:t> Rounded Next Bold (headlines)</a:t>
            </a:r>
          </a:p>
        </p:txBody>
      </p:sp>
      <p:sp>
        <p:nvSpPr>
          <p:cNvPr id="3" name="Text Placeholder 2"/>
          <p:cNvSpPr>
            <a:spLocks noGrp="1"/>
          </p:cNvSpPr>
          <p:nvPr>
            <p:ph type="body" idx="1"/>
          </p:nvPr>
        </p:nvSpPr>
        <p:spPr>
          <a:xfrm>
            <a:off x="348915" y="1825625"/>
            <a:ext cx="6545179" cy="4351338"/>
          </a:xfrm>
          <a:prstGeom prst="rect">
            <a:avLst/>
          </a:prstGeom>
          <a:noFill/>
        </p:spPr>
        <p:txBody>
          <a:bodyPr vert="horz" lIns="91440" tIns="45720" rIns="91440" bIns="45720" rtlCol="0">
            <a:normAutofit/>
          </a:bodyPr>
          <a:lstStyle/>
          <a:p>
            <a:pPr lvl="0"/>
            <a:r>
              <a:rPr lang="en-US" err="1"/>
              <a:t>Vag</a:t>
            </a:r>
            <a:r>
              <a:rPr lang="en-US"/>
              <a:t> Rounded Next Regular for sub-heads and body copy</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698941" y="645280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a:p>
        </p:txBody>
      </p:sp>
      <p:sp>
        <p:nvSpPr>
          <p:cNvPr id="8" name="Footer Placeholder 4"/>
          <p:cNvSpPr>
            <a:spLocks noGrp="1"/>
          </p:cNvSpPr>
          <p:nvPr>
            <p:ph type="ftr" sz="quarter" idx="3"/>
          </p:nvPr>
        </p:nvSpPr>
        <p:spPr>
          <a:xfrm>
            <a:off x="1576137" y="6334919"/>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pic>
        <p:nvPicPr>
          <p:cNvPr id="12" name="Picture 11">
            <a:extLst>
              <a:ext uri="{FF2B5EF4-FFF2-40B4-BE49-F238E27FC236}">
                <a16:creationId xmlns:a16="http://schemas.microsoft.com/office/drawing/2014/main" id="{CB20274A-B868-1440-8897-5B794D5B3442}"/>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8658028" y="6232048"/>
            <a:ext cx="2136912" cy="441510"/>
          </a:xfrm>
          <a:prstGeom prst="rect">
            <a:avLst/>
          </a:prstGeom>
        </p:spPr>
      </p:pic>
      <p:pic>
        <p:nvPicPr>
          <p:cNvPr id="4" name="Picture 3">
            <a:extLst>
              <a:ext uri="{FF2B5EF4-FFF2-40B4-BE49-F238E27FC236}">
                <a16:creationId xmlns:a16="http://schemas.microsoft.com/office/drawing/2014/main" id="{E488D270-51EA-25A8-D9EF-9F2F605F686C}"/>
              </a:ext>
            </a:extLst>
          </p:cNvPr>
          <p:cNvPicPr>
            <a:picLocks noChangeAspect="1"/>
          </p:cNvPicPr>
          <p:nvPr userDrawn="1"/>
        </p:nvPicPr>
        <p:blipFill>
          <a:blip r:embed="rId8">
            <a:alphaModFix amt="50000"/>
          </a:blip>
          <a:stretch>
            <a:fillRect/>
          </a:stretch>
        </p:blipFill>
        <p:spPr>
          <a:xfrm flipH="1">
            <a:off x="0" y="5930536"/>
            <a:ext cx="927463" cy="927463"/>
          </a:xfrm>
          <a:prstGeom prst="rect">
            <a:avLst/>
          </a:prstGeom>
        </p:spPr>
      </p:pic>
    </p:spTree>
    <p:extLst>
      <p:ext uri="{BB962C8B-B14F-4D97-AF65-F5344CB8AC3E}">
        <p14:creationId xmlns:p14="http://schemas.microsoft.com/office/powerpoint/2010/main" val="2719380021"/>
      </p:ext>
    </p:extLst>
  </p:cSld>
  <p:clrMap bg1="dk1" tx1="lt1" bg2="dk2" tx2="lt2" accent1="accent1" accent2="accent2" accent3="accent3" accent4="accent4" accent5="accent5" accent6="accent6" hlink="hlink" folHlink="folHlink"/>
  <p:sldLayoutIdLst>
    <p:sldLayoutId id="2147483751" r:id="rId1"/>
    <p:sldLayoutId id="2147483775" r:id="rId2"/>
    <p:sldLayoutId id="2147483752" r:id="rId3"/>
  </p:sldLayoutIdLst>
  <p:hf sldNum="0" hdr="0" ftr="0" dt="0"/>
  <p:txStyles>
    <p:titleStyle>
      <a:lvl1pPr algn="l" defTabSz="914400" rtl="0" eaLnBrk="1" latinLnBrk="0" hangingPunct="1">
        <a:lnSpc>
          <a:spcPct val="90000"/>
        </a:lnSpc>
        <a:spcBef>
          <a:spcPct val="0"/>
        </a:spcBef>
        <a:buNone/>
        <a:defRPr sz="4400" b="1" i="0" kern="1200" baseline="0">
          <a:solidFill>
            <a:schemeClr val="bg1"/>
          </a:solidFill>
          <a:latin typeface="VAG Rounded Next" panose="020F0502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VAG Rounded Next" panose="020F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VAG Rounded Next" panose="020F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VAG Rounded Next" panose="020F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VAG Rounded Next" panose="020F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VAG Rounded Next" panose="020F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10" name="Picture 9" descr="A person and a child sitting at a table&#10;&#10;Description automatically generated with medium confidence">
            <a:extLst>
              <a:ext uri="{FF2B5EF4-FFF2-40B4-BE49-F238E27FC236}">
                <a16:creationId xmlns:a16="http://schemas.microsoft.com/office/drawing/2014/main" id="{BC063120-9E39-5744-85EF-803CBAA7424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837946" y="0"/>
            <a:ext cx="5354052" cy="6877878"/>
          </a:xfrm>
          <a:prstGeom prst="rect">
            <a:avLst/>
          </a:prstGeom>
        </p:spPr>
      </p:pic>
      <p:sp>
        <p:nvSpPr>
          <p:cNvPr id="2" name="Title Placeholder 1"/>
          <p:cNvSpPr>
            <a:spLocks noGrp="1"/>
          </p:cNvSpPr>
          <p:nvPr>
            <p:ph type="title"/>
          </p:nvPr>
        </p:nvSpPr>
        <p:spPr>
          <a:xfrm>
            <a:off x="336884" y="365125"/>
            <a:ext cx="6112042" cy="1325563"/>
          </a:xfrm>
          <a:prstGeom prst="rect">
            <a:avLst/>
          </a:prstGeom>
        </p:spPr>
        <p:txBody>
          <a:bodyPr vert="horz" lIns="91440" tIns="45720" rIns="91440" bIns="45720" rtlCol="0" anchor="ctr">
            <a:normAutofit/>
          </a:bodyPr>
          <a:lstStyle/>
          <a:p>
            <a:r>
              <a:rPr lang="en-US" err="1"/>
              <a:t>Vag</a:t>
            </a:r>
            <a:r>
              <a:rPr lang="en-US"/>
              <a:t> Rounded Next Bold (headlines)</a:t>
            </a:r>
          </a:p>
        </p:txBody>
      </p:sp>
      <p:sp>
        <p:nvSpPr>
          <p:cNvPr id="3" name="Text Placeholder 2"/>
          <p:cNvSpPr>
            <a:spLocks noGrp="1"/>
          </p:cNvSpPr>
          <p:nvPr>
            <p:ph type="body" idx="1"/>
          </p:nvPr>
        </p:nvSpPr>
        <p:spPr>
          <a:xfrm>
            <a:off x="336884" y="1825625"/>
            <a:ext cx="6112042" cy="4257584"/>
          </a:xfrm>
          <a:prstGeom prst="rect">
            <a:avLst/>
          </a:prstGeom>
        </p:spPr>
        <p:txBody>
          <a:bodyPr vert="horz" lIns="91440" tIns="45720" rIns="91440" bIns="45720" rtlCol="0">
            <a:normAutofit/>
          </a:bodyPr>
          <a:lstStyle/>
          <a:p>
            <a:pPr lvl="0"/>
            <a:r>
              <a:rPr lang="en-US" err="1"/>
              <a:t>Vag</a:t>
            </a:r>
            <a:r>
              <a:rPr lang="en-US"/>
              <a:t> Rounded Next Regular Body for sub-heads and body copy</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3"/>
          </p:nvPr>
        </p:nvSpPr>
        <p:spPr>
          <a:xfrm>
            <a:off x="2930580" y="6397659"/>
            <a:ext cx="3907364" cy="365125"/>
          </a:xfrm>
          <a:prstGeom prst="rect">
            <a:avLst/>
          </a:prstGeom>
        </p:spPr>
        <p:txBody>
          <a:bodyPr vert="horz" lIns="91440" tIns="45720" rIns="91440" bIns="45720" rtlCol="0" anchor="ctr"/>
          <a:lstStyle>
            <a:lvl1pPr algn="ctr">
              <a:defRPr sz="1200">
                <a:solidFill>
                  <a:srgbClr val="005CB9"/>
                </a:solidFill>
              </a:defRPr>
            </a:lvl1pPr>
          </a:lstStyle>
          <a:p>
            <a:endParaRPr lang="en-US"/>
          </a:p>
        </p:txBody>
      </p:sp>
      <p:pic>
        <p:nvPicPr>
          <p:cNvPr id="9" name="Picture 8">
            <a:extLst>
              <a:ext uri="{FF2B5EF4-FFF2-40B4-BE49-F238E27FC236}">
                <a16:creationId xmlns:a16="http://schemas.microsoft.com/office/drawing/2014/main" id="{6115673E-147E-6448-8E7D-A894AF814BDB}"/>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333873" y="6083209"/>
            <a:ext cx="2362200" cy="791308"/>
          </a:xfrm>
          <a:prstGeom prst="rect">
            <a:avLst/>
          </a:prstGeom>
        </p:spPr>
      </p:pic>
      <p:pic>
        <p:nvPicPr>
          <p:cNvPr id="11" name="Picture 10">
            <a:extLst>
              <a:ext uri="{FF2B5EF4-FFF2-40B4-BE49-F238E27FC236}">
                <a16:creationId xmlns:a16="http://schemas.microsoft.com/office/drawing/2014/main" id="{8305D822-51C2-B948-B6E7-AB3BDC31AE7C}"/>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8491794" y="6267462"/>
            <a:ext cx="2046357" cy="422801"/>
          </a:xfrm>
          <a:prstGeom prst="rect">
            <a:avLst/>
          </a:prstGeom>
        </p:spPr>
      </p:pic>
      <p:sp>
        <p:nvSpPr>
          <p:cNvPr id="12" name="Slide Number Placeholder 5">
            <a:extLst>
              <a:ext uri="{FF2B5EF4-FFF2-40B4-BE49-F238E27FC236}">
                <a16:creationId xmlns:a16="http://schemas.microsoft.com/office/drawing/2014/main" id="{BE45FA52-4D08-7E4E-A2B5-79B5C0C245A8}"/>
              </a:ext>
            </a:extLst>
          </p:cNvPr>
          <p:cNvSpPr>
            <a:spLocks noGrp="1"/>
          </p:cNvSpPr>
          <p:nvPr>
            <p:ph type="sldNum" sz="quarter" idx="4"/>
          </p:nvPr>
        </p:nvSpPr>
        <p:spPr>
          <a:xfrm>
            <a:off x="11698941" y="645280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a:p>
        </p:txBody>
      </p:sp>
      <p:pic>
        <p:nvPicPr>
          <p:cNvPr id="4" name="Picture 3">
            <a:extLst>
              <a:ext uri="{FF2B5EF4-FFF2-40B4-BE49-F238E27FC236}">
                <a16:creationId xmlns:a16="http://schemas.microsoft.com/office/drawing/2014/main" id="{403A84A1-91AA-5D37-37B6-CF27F7C09E61}"/>
              </a:ext>
            </a:extLst>
          </p:cNvPr>
          <p:cNvPicPr>
            <a:picLocks noChangeAspect="1"/>
          </p:cNvPicPr>
          <p:nvPr userDrawn="1"/>
        </p:nvPicPr>
        <p:blipFill rotWithShape="1">
          <a:blip r:embed="rId8">
            <a:alphaModFix amt="50000"/>
          </a:blip>
          <a:srcRect l="33059" t="-18410" b="1"/>
          <a:stretch/>
        </p:blipFill>
        <p:spPr>
          <a:xfrm>
            <a:off x="-1" y="6083209"/>
            <a:ext cx="1961767" cy="772093"/>
          </a:xfrm>
          <a:prstGeom prst="rect">
            <a:avLst/>
          </a:prstGeom>
        </p:spPr>
      </p:pic>
    </p:spTree>
    <p:extLst>
      <p:ext uri="{BB962C8B-B14F-4D97-AF65-F5344CB8AC3E}">
        <p14:creationId xmlns:p14="http://schemas.microsoft.com/office/powerpoint/2010/main" val="1710325775"/>
      </p:ext>
    </p:extLst>
  </p:cSld>
  <p:clrMap bg1="dk1" tx1="lt1" bg2="dk2" tx2="lt2" accent1="accent1" accent2="accent2" accent3="accent3" accent4="accent4" accent5="accent5" accent6="accent6" hlink="hlink" folHlink="folHlink"/>
  <p:sldLayoutIdLst>
    <p:sldLayoutId id="2147483727" r:id="rId1"/>
    <p:sldLayoutId id="2147483776" r:id="rId2"/>
    <p:sldLayoutId id="2147483665" r:id="rId3"/>
  </p:sldLayoutIdLst>
  <p:hf sldNum="0" hdr="0" ftr="0" dt="0"/>
  <p:txStyles>
    <p:titleStyle>
      <a:lvl1pPr algn="l" defTabSz="914400" rtl="0" eaLnBrk="1" latinLnBrk="0" hangingPunct="1">
        <a:lnSpc>
          <a:spcPct val="90000"/>
        </a:lnSpc>
        <a:spcBef>
          <a:spcPct val="0"/>
        </a:spcBef>
        <a:buNone/>
        <a:defRPr sz="4400" b="1" i="0" kern="1200" baseline="0">
          <a:solidFill>
            <a:srgbClr val="005CB9"/>
          </a:solidFill>
          <a:latin typeface="VAG Rounded Next" panose="020F0502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5CB9"/>
          </a:solidFill>
          <a:latin typeface="VAG Rounded Next" panose="020F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5CB9"/>
          </a:solidFill>
          <a:latin typeface="VAG Rounded Next" panose="020F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5CB9"/>
          </a:solidFill>
          <a:latin typeface="VAG Rounded Next" panose="020F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CB9"/>
          </a:solidFill>
          <a:latin typeface="VAG Rounded Next" panose="020F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CB9"/>
          </a:solidFill>
          <a:latin typeface="VAG Rounded Next" panose="020F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C063120-9E39-5744-85EF-803CBAA7424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837948" y="0"/>
            <a:ext cx="5354052" cy="6874517"/>
          </a:xfrm>
          <a:prstGeom prst="rect">
            <a:avLst/>
          </a:prstGeom>
        </p:spPr>
      </p:pic>
      <p:sp>
        <p:nvSpPr>
          <p:cNvPr id="2" name="Title Placeholder 1"/>
          <p:cNvSpPr>
            <a:spLocks noGrp="1"/>
          </p:cNvSpPr>
          <p:nvPr>
            <p:ph type="title"/>
          </p:nvPr>
        </p:nvSpPr>
        <p:spPr>
          <a:xfrm>
            <a:off x="336884" y="365125"/>
            <a:ext cx="6112042" cy="1325563"/>
          </a:xfrm>
          <a:prstGeom prst="rect">
            <a:avLst/>
          </a:prstGeom>
        </p:spPr>
        <p:txBody>
          <a:bodyPr vert="horz" lIns="91440" tIns="45720" rIns="91440" bIns="45720" rtlCol="0" anchor="ctr">
            <a:normAutofit/>
          </a:bodyPr>
          <a:lstStyle/>
          <a:p>
            <a:r>
              <a:rPr lang="en-US" err="1"/>
              <a:t>Vag</a:t>
            </a:r>
            <a:r>
              <a:rPr lang="en-US"/>
              <a:t> Rounded Next Bold (headlines)</a:t>
            </a:r>
          </a:p>
        </p:txBody>
      </p:sp>
      <p:sp>
        <p:nvSpPr>
          <p:cNvPr id="3" name="Text Placeholder 2"/>
          <p:cNvSpPr>
            <a:spLocks noGrp="1"/>
          </p:cNvSpPr>
          <p:nvPr>
            <p:ph type="body" idx="1"/>
          </p:nvPr>
        </p:nvSpPr>
        <p:spPr>
          <a:xfrm>
            <a:off x="336884" y="1825625"/>
            <a:ext cx="6112042" cy="4257584"/>
          </a:xfrm>
          <a:prstGeom prst="rect">
            <a:avLst/>
          </a:prstGeom>
        </p:spPr>
        <p:txBody>
          <a:bodyPr vert="horz" lIns="91440" tIns="45720" rIns="91440" bIns="45720" rtlCol="0">
            <a:normAutofit/>
          </a:bodyPr>
          <a:lstStyle/>
          <a:p>
            <a:pPr lvl="0"/>
            <a:r>
              <a:rPr lang="en-US" err="1"/>
              <a:t>Vag</a:t>
            </a:r>
            <a:r>
              <a:rPr lang="en-US"/>
              <a:t> Rounded Next Regular Body for sub-heads and body copy</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698941" y="6243056"/>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a:p>
        </p:txBody>
      </p:sp>
      <p:sp>
        <p:nvSpPr>
          <p:cNvPr id="7" name="Footer Placeholder 4"/>
          <p:cNvSpPr>
            <a:spLocks noGrp="1"/>
          </p:cNvSpPr>
          <p:nvPr>
            <p:ph type="ftr" sz="quarter" idx="3"/>
          </p:nvPr>
        </p:nvSpPr>
        <p:spPr>
          <a:xfrm>
            <a:off x="1335505" y="6249767"/>
            <a:ext cx="4114800" cy="365125"/>
          </a:xfrm>
          <a:prstGeom prst="rect">
            <a:avLst/>
          </a:prstGeom>
        </p:spPr>
        <p:txBody>
          <a:bodyPr vert="horz" lIns="91440" tIns="45720" rIns="91440" bIns="45720" rtlCol="0" anchor="ctr"/>
          <a:lstStyle>
            <a:lvl1pPr algn="ctr">
              <a:defRPr sz="1200">
                <a:solidFill>
                  <a:srgbClr val="005CB9"/>
                </a:solidFill>
              </a:defRPr>
            </a:lvl1pPr>
          </a:lstStyle>
          <a:p>
            <a:endParaRPr lang="en-US"/>
          </a:p>
        </p:txBody>
      </p:sp>
      <p:pic>
        <p:nvPicPr>
          <p:cNvPr id="14" name="Picture 13">
            <a:extLst>
              <a:ext uri="{FF2B5EF4-FFF2-40B4-BE49-F238E27FC236}">
                <a16:creationId xmlns:a16="http://schemas.microsoft.com/office/drawing/2014/main" id="{617145C9-BF53-4F49-92D4-A6F1955D65EC}"/>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333873" y="6083209"/>
            <a:ext cx="2362200" cy="791308"/>
          </a:xfrm>
          <a:prstGeom prst="rect">
            <a:avLst/>
          </a:prstGeom>
        </p:spPr>
      </p:pic>
      <p:pic>
        <p:nvPicPr>
          <p:cNvPr id="11" name="Picture 10">
            <a:extLst>
              <a:ext uri="{FF2B5EF4-FFF2-40B4-BE49-F238E27FC236}">
                <a16:creationId xmlns:a16="http://schemas.microsoft.com/office/drawing/2014/main" id="{B374B11C-9789-BD4D-8C61-A4523FA6A2E0}"/>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8491794" y="6267462"/>
            <a:ext cx="2046357" cy="422801"/>
          </a:xfrm>
          <a:prstGeom prst="rect">
            <a:avLst/>
          </a:prstGeom>
        </p:spPr>
      </p:pic>
      <p:pic>
        <p:nvPicPr>
          <p:cNvPr id="4" name="Picture 3">
            <a:extLst>
              <a:ext uri="{FF2B5EF4-FFF2-40B4-BE49-F238E27FC236}">
                <a16:creationId xmlns:a16="http://schemas.microsoft.com/office/drawing/2014/main" id="{5A8226FF-937A-9115-B299-1DB5931F9F27}"/>
              </a:ext>
            </a:extLst>
          </p:cNvPr>
          <p:cNvPicPr>
            <a:picLocks noChangeAspect="1"/>
          </p:cNvPicPr>
          <p:nvPr userDrawn="1"/>
        </p:nvPicPr>
        <p:blipFill>
          <a:blip r:embed="rId8">
            <a:alphaModFix amt="50000"/>
          </a:blip>
          <a:stretch>
            <a:fillRect/>
          </a:stretch>
        </p:blipFill>
        <p:spPr>
          <a:xfrm rot="5400000" flipV="1">
            <a:off x="10853994" y="5557934"/>
            <a:ext cx="1325563" cy="1325563"/>
          </a:xfrm>
          <a:prstGeom prst="rect">
            <a:avLst/>
          </a:prstGeom>
        </p:spPr>
      </p:pic>
    </p:spTree>
    <p:extLst>
      <p:ext uri="{BB962C8B-B14F-4D97-AF65-F5344CB8AC3E}">
        <p14:creationId xmlns:p14="http://schemas.microsoft.com/office/powerpoint/2010/main" val="1752799043"/>
      </p:ext>
    </p:extLst>
  </p:cSld>
  <p:clrMap bg1="dk1" tx1="lt1" bg2="dk2" tx2="lt2" accent1="accent1" accent2="accent2" accent3="accent3" accent4="accent4" accent5="accent5" accent6="accent6" hlink="hlink" folHlink="folHlink"/>
  <p:sldLayoutIdLst>
    <p:sldLayoutId id="2147483754" r:id="rId1"/>
    <p:sldLayoutId id="2147483777" r:id="rId2"/>
    <p:sldLayoutId id="2147483755" r:id="rId3"/>
  </p:sldLayoutIdLst>
  <p:hf sldNum="0" hdr="0" ftr="0" dt="0"/>
  <p:txStyles>
    <p:titleStyle>
      <a:lvl1pPr algn="l" defTabSz="914400" rtl="0" eaLnBrk="1" latinLnBrk="0" hangingPunct="1">
        <a:lnSpc>
          <a:spcPct val="90000"/>
        </a:lnSpc>
        <a:spcBef>
          <a:spcPct val="0"/>
        </a:spcBef>
        <a:buNone/>
        <a:defRPr sz="4400" b="1" i="0" kern="1200" baseline="0">
          <a:solidFill>
            <a:srgbClr val="005CB9"/>
          </a:solidFill>
          <a:latin typeface="VAG Rounded Next" panose="020F0502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5CB9"/>
          </a:solidFill>
          <a:latin typeface="VAG Rounded Next" panose="020F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5CB9"/>
          </a:solidFill>
          <a:latin typeface="VAG Rounded Next" panose="020F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5CB9"/>
          </a:solidFill>
          <a:latin typeface="VAG Rounded Next" panose="020F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CB9"/>
          </a:solidFill>
          <a:latin typeface="VAG Rounded Next" panose="020F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CB9"/>
          </a:solidFill>
          <a:latin typeface="VAG Rounded Next" panose="020F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BC063120-9E39-5744-85EF-803CBAA74244}"/>
              </a:ext>
            </a:extLst>
          </p:cNvPr>
          <p:cNvPicPr>
            <a:picLocks noChangeAspect="1"/>
          </p:cNvPicPr>
          <p:nvPr userDrawn="1"/>
        </p:nvPicPr>
        <p:blipFill rotWithShape="1">
          <a:blip r:embed="rId5" cstate="screen">
            <a:extLst>
              <a:ext uri="{28A0092B-C50C-407E-A947-70E740481C1C}">
                <a14:useLocalDpi xmlns:a14="http://schemas.microsoft.com/office/drawing/2010/main"/>
              </a:ext>
            </a:extLst>
          </a:blip>
          <a:srcRect/>
          <a:stretch/>
        </p:blipFill>
        <p:spPr>
          <a:xfrm>
            <a:off x="6845443" y="-1"/>
            <a:ext cx="5354052" cy="6874517"/>
          </a:xfrm>
          <a:prstGeom prst="rect">
            <a:avLst/>
          </a:prstGeom>
        </p:spPr>
      </p:pic>
      <p:sp>
        <p:nvSpPr>
          <p:cNvPr id="2" name="Title Placeholder 1"/>
          <p:cNvSpPr>
            <a:spLocks noGrp="1"/>
          </p:cNvSpPr>
          <p:nvPr>
            <p:ph type="title"/>
          </p:nvPr>
        </p:nvSpPr>
        <p:spPr>
          <a:xfrm>
            <a:off x="336884" y="365125"/>
            <a:ext cx="6112042" cy="1325563"/>
          </a:xfrm>
          <a:prstGeom prst="rect">
            <a:avLst/>
          </a:prstGeom>
        </p:spPr>
        <p:txBody>
          <a:bodyPr vert="horz" lIns="91440" tIns="45720" rIns="91440" bIns="45720" rtlCol="0" anchor="ctr">
            <a:normAutofit/>
          </a:bodyPr>
          <a:lstStyle/>
          <a:p>
            <a:r>
              <a:rPr lang="en-US" err="1"/>
              <a:t>Vag</a:t>
            </a:r>
            <a:r>
              <a:rPr lang="en-US"/>
              <a:t> Rounded Next Bold (headlines)</a:t>
            </a:r>
          </a:p>
        </p:txBody>
      </p:sp>
      <p:sp>
        <p:nvSpPr>
          <p:cNvPr id="3" name="Text Placeholder 2"/>
          <p:cNvSpPr>
            <a:spLocks noGrp="1"/>
          </p:cNvSpPr>
          <p:nvPr>
            <p:ph type="body" idx="1"/>
          </p:nvPr>
        </p:nvSpPr>
        <p:spPr>
          <a:xfrm>
            <a:off x="336884" y="1825625"/>
            <a:ext cx="6112042" cy="4257584"/>
          </a:xfrm>
          <a:prstGeom prst="rect">
            <a:avLst/>
          </a:prstGeom>
        </p:spPr>
        <p:txBody>
          <a:bodyPr vert="horz" lIns="91440" tIns="45720" rIns="91440" bIns="45720" rtlCol="0">
            <a:normAutofit/>
          </a:bodyPr>
          <a:lstStyle/>
          <a:p>
            <a:pPr lvl="0"/>
            <a:r>
              <a:rPr lang="en-US" err="1"/>
              <a:t>Vag</a:t>
            </a:r>
            <a:r>
              <a:rPr lang="en-US"/>
              <a:t> Rounded Next Regular Body for sub-heads and body copy</a:t>
            </a:r>
          </a:p>
          <a:p>
            <a:pPr lvl="1"/>
            <a:r>
              <a:rPr lang="en-US"/>
              <a:t>Second level</a:t>
            </a:r>
          </a:p>
          <a:p>
            <a:pPr lvl="2"/>
            <a:r>
              <a:rPr lang="en-US"/>
              <a:t>Third level</a:t>
            </a:r>
          </a:p>
          <a:p>
            <a:pPr lvl="3"/>
            <a:r>
              <a:rPr lang="en-US"/>
              <a:t>Fourth level</a:t>
            </a:r>
          </a:p>
          <a:p>
            <a:pPr lvl="4"/>
            <a:r>
              <a:rPr lang="en-US"/>
              <a:t>Fifth level</a:t>
            </a:r>
          </a:p>
        </p:txBody>
      </p:sp>
      <p:sp>
        <p:nvSpPr>
          <p:cNvPr id="7" name="Footer Placeholder 4"/>
          <p:cNvSpPr>
            <a:spLocks noGrp="1"/>
          </p:cNvSpPr>
          <p:nvPr>
            <p:ph type="ftr" sz="quarter" idx="3"/>
          </p:nvPr>
        </p:nvSpPr>
        <p:spPr>
          <a:xfrm>
            <a:off x="2370928" y="6337886"/>
            <a:ext cx="4114800" cy="365125"/>
          </a:xfrm>
          <a:prstGeom prst="rect">
            <a:avLst/>
          </a:prstGeom>
        </p:spPr>
        <p:txBody>
          <a:bodyPr vert="horz" lIns="91440" tIns="45720" rIns="91440" bIns="45720" rtlCol="0" anchor="ctr"/>
          <a:lstStyle>
            <a:lvl1pPr algn="ctr">
              <a:defRPr sz="1200">
                <a:solidFill>
                  <a:srgbClr val="005CB9"/>
                </a:solidFill>
              </a:defRPr>
            </a:lvl1pPr>
          </a:lstStyle>
          <a:p>
            <a:endParaRPr lang="en-US"/>
          </a:p>
        </p:txBody>
      </p:sp>
      <p:pic>
        <p:nvPicPr>
          <p:cNvPr id="9" name="Picture 8">
            <a:extLst>
              <a:ext uri="{FF2B5EF4-FFF2-40B4-BE49-F238E27FC236}">
                <a16:creationId xmlns:a16="http://schemas.microsoft.com/office/drawing/2014/main" id="{18C42F21-B5F5-1844-A165-758DACE3B3C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333873" y="6083209"/>
            <a:ext cx="2362200" cy="791308"/>
          </a:xfrm>
          <a:prstGeom prst="rect">
            <a:avLst/>
          </a:prstGeom>
        </p:spPr>
      </p:pic>
      <p:pic>
        <p:nvPicPr>
          <p:cNvPr id="12" name="Picture 11">
            <a:extLst>
              <a:ext uri="{FF2B5EF4-FFF2-40B4-BE49-F238E27FC236}">
                <a16:creationId xmlns:a16="http://schemas.microsoft.com/office/drawing/2014/main" id="{C9C26654-8055-6F4E-B99A-285EB94EBE49}"/>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8491794" y="6267462"/>
            <a:ext cx="2046357" cy="422801"/>
          </a:xfrm>
          <a:prstGeom prst="rect">
            <a:avLst/>
          </a:prstGeom>
        </p:spPr>
      </p:pic>
      <p:sp>
        <p:nvSpPr>
          <p:cNvPr id="11" name="Slide Number Placeholder 5">
            <a:extLst>
              <a:ext uri="{FF2B5EF4-FFF2-40B4-BE49-F238E27FC236}">
                <a16:creationId xmlns:a16="http://schemas.microsoft.com/office/drawing/2014/main" id="{43A29133-B771-504D-BAC4-E46D1BE4C203}"/>
              </a:ext>
            </a:extLst>
          </p:cNvPr>
          <p:cNvSpPr>
            <a:spLocks noGrp="1"/>
          </p:cNvSpPr>
          <p:nvPr>
            <p:ph type="sldNum" sz="quarter" idx="4"/>
          </p:nvPr>
        </p:nvSpPr>
        <p:spPr>
          <a:xfrm>
            <a:off x="11698941" y="6243056"/>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a:p>
        </p:txBody>
      </p:sp>
      <p:pic>
        <p:nvPicPr>
          <p:cNvPr id="4" name="Picture 3">
            <a:extLst>
              <a:ext uri="{FF2B5EF4-FFF2-40B4-BE49-F238E27FC236}">
                <a16:creationId xmlns:a16="http://schemas.microsoft.com/office/drawing/2014/main" id="{16302052-B898-1648-4F2C-24B9D80206AD}"/>
              </a:ext>
            </a:extLst>
          </p:cNvPr>
          <p:cNvPicPr>
            <a:picLocks noChangeAspect="1"/>
          </p:cNvPicPr>
          <p:nvPr userDrawn="1"/>
        </p:nvPicPr>
        <p:blipFill rotWithShape="1">
          <a:blip r:embed="rId8">
            <a:alphaModFix amt="50000"/>
          </a:blip>
          <a:srcRect l="40092" t="-15134" b="-1"/>
          <a:stretch/>
        </p:blipFill>
        <p:spPr>
          <a:xfrm>
            <a:off x="0" y="6083210"/>
            <a:ext cx="2011214" cy="774790"/>
          </a:xfrm>
          <a:prstGeom prst="rect">
            <a:avLst/>
          </a:prstGeom>
        </p:spPr>
      </p:pic>
    </p:spTree>
    <p:extLst>
      <p:ext uri="{BB962C8B-B14F-4D97-AF65-F5344CB8AC3E}">
        <p14:creationId xmlns:p14="http://schemas.microsoft.com/office/powerpoint/2010/main" val="589264557"/>
      </p:ext>
    </p:extLst>
  </p:cSld>
  <p:clrMap bg1="dk1" tx1="lt1" bg2="dk2" tx2="lt2" accent1="accent1" accent2="accent2" accent3="accent3" accent4="accent4" accent5="accent5" accent6="accent6" hlink="hlink" folHlink="folHlink"/>
  <p:sldLayoutIdLst>
    <p:sldLayoutId id="2147483757" r:id="rId1"/>
    <p:sldLayoutId id="2147483778" r:id="rId2"/>
    <p:sldLayoutId id="2147483758" r:id="rId3"/>
  </p:sldLayoutIdLst>
  <p:hf sldNum="0" hdr="0" ftr="0" dt="0"/>
  <p:txStyles>
    <p:titleStyle>
      <a:lvl1pPr algn="l" defTabSz="914400" rtl="0" eaLnBrk="1" latinLnBrk="0" hangingPunct="1">
        <a:lnSpc>
          <a:spcPct val="90000"/>
        </a:lnSpc>
        <a:spcBef>
          <a:spcPct val="0"/>
        </a:spcBef>
        <a:buNone/>
        <a:defRPr sz="4400" b="1" i="0" kern="1200" baseline="0">
          <a:solidFill>
            <a:srgbClr val="005CB9"/>
          </a:solidFill>
          <a:latin typeface="VAG Rounded Next" panose="020F0502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5CB9"/>
          </a:solidFill>
          <a:latin typeface="VAG Rounded Next" panose="020F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5CB9"/>
          </a:solidFill>
          <a:latin typeface="VAG Rounded Next" panose="020F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5CB9"/>
          </a:solidFill>
          <a:latin typeface="VAG Rounded Next" panose="020F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CB9"/>
          </a:solidFill>
          <a:latin typeface="VAG Rounded Next" panose="020F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CB9"/>
          </a:solidFill>
          <a:latin typeface="VAG Rounded Next" panose="020F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721E2BE-A42F-1C9B-05E6-D0C8D6724718}"/>
              </a:ext>
            </a:extLst>
          </p:cNvPr>
          <p:cNvPicPr>
            <a:picLocks noChangeAspect="1"/>
          </p:cNvPicPr>
          <p:nvPr userDrawn="1"/>
        </p:nvPicPr>
        <p:blipFill>
          <a:blip r:embed="rId3">
            <a:alphaModFix amt="80000"/>
          </a:blip>
          <a:stretch>
            <a:fillRect/>
          </a:stretch>
        </p:blipFill>
        <p:spPr>
          <a:xfrm>
            <a:off x="4118048" y="4266583"/>
            <a:ext cx="3974965" cy="791180"/>
          </a:xfrm>
          <a:prstGeom prst="rect">
            <a:avLst/>
          </a:prstGeom>
        </p:spPr>
      </p:pic>
      <p:pic>
        <p:nvPicPr>
          <p:cNvPr id="2" name="Picture 1">
            <a:extLst>
              <a:ext uri="{FF2B5EF4-FFF2-40B4-BE49-F238E27FC236}">
                <a16:creationId xmlns:a16="http://schemas.microsoft.com/office/drawing/2014/main" id="{40321D27-BF3A-9649-9355-FC02449E5853}"/>
              </a:ext>
            </a:extLst>
          </p:cNvPr>
          <p:cNvPicPr>
            <a:picLocks noChangeAspect="1"/>
          </p:cNvPicPr>
          <p:nvPr userDrawn="1"/>
        </p:nvPicPr>
        <p:blipFill>
          <a:blip r:embed="rId4" cstate="screen">
            <a:extLst>
              <a:ext uri="{28A0092B-C50C-407E-A947-70E740481C1C}">
                <a14:useLocalDpi xmlns:a14="http://schemas.microsoft.com/office/drawing/2010/main"/>
              </a:ext>
            </a:extLst>
          </a:blip>
          <a:srcRect/>
          <a:stretch/>
        </p:blipFill>
        <p:spPr>
          <a:xfrm>
            <a:off x="4118048" y="3020333"/>
            <a:ext cx="3955904" cy="817335"/>
          </a:xfrm>
          <a:prstGeom prst="rect">
            <a:avLst/>
          </a:prstGeom>
        </p:spPr>
      </p:pic>
    </p:spTree>
    <p:extLst>
      <p:ext uri="{BB962C8B-B14F-4D97-AF65-F5344CB8AC3E}">
        <p14:creationId xmlns:p14="http://schemas.microsoft.com/office/powerpoint/2010/main" val="3100165188"/>
      </p:ext>
    </p:extLst>
  </p:cSld>
  <p:clrMap bg1="lt1" tx1="dk1" bg2="lt2" tx2="dk2" accent1="accent1" accent2="accent2" accent3="accent3" accent4="accent4" accent5="accent5" accent6="accent6" hlink="hlink" folHlink="folHlink"/>
  <p:sldLayoutIdLst>
    <p:sldLayoutId id="2147483707" r:id="rId1"/>
  </p:sldLayoutIdLst>
  <p:hf sldNum="0" hdr="0" ftr="0" dt="0"/>
  <p:txStyles>
    <p:titleStyle>
      <a:lvl1pPr algn="l" defTabSz="914400" rtl="0" eaLnBrk="1" latinLnBrk="0" hangingPunct="1">
        <a:lnSpc>
          <a:spcPct val="90000"/>
        </a:lnSpc>
        <a:spcBef>
          <a:spcPct val="0"/>
        </a:spcBef>
        <a:buNone/>
        <a:defRPr sz="4400" kern="1200" baseline="0">
          <a:solidFill>
            <a:schemeClr val="bg1"/>
          </a:solidFill>
          <a:latin typeface="Arial Rounded MT Bold" panose="020F070403050403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A0DAF2">
            <a:alpha val="50371"/>
          </a:srgb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err="1"/>
              <a:t>Vag</a:t>
            </a:r>
            <a:r>
              <a:rPr lang="en-US"/>
              <a:t> Rounded Next Bold (headlines)</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err="1"/>
              <a:t>Vag</a:t>
            </a:r>
            <a:r>
              <a:rPr lang="en-US"/>
              <a:t> Rounded Next Regular Body for sub-heads and body copy</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279080"/>
            <a:ext cx="4114800" cy="365125"/>
          </a:xfrm>
          <a:prstGeom prst="rect">
            <a:avLst/>
          </a:prstGeom>
        </p:spPr>
        <p:txBody>
          <a:bodyPr vert="horz" lIns="91440" tIns="45720" rIns="91440" bIns="45720" rtlCol="0" anchor="ctr"/>
          <a:lstStyle>
            <a:lvl1pPr algn="ctr">
              <a:defRPr sz="1200">
                <a:solidFill>
                  <a:srgbClr val="005CB9"/>
                </a:solidFill>
              </a:defRPr>
            </a:lvl1pPr>
          </a:lstStyle>
          <a:p>
            <a:endParaRPr lang="en-US"/>
          </a:p>
        </p:txBody>
      </p:sp>
      <p:sp>
        <p:nvSpPr>
          <p:cNvPr id="6" name="Slide Number Placeholder 5"/>
          <p:cNvSpPr>
            <a:spLocks noGrp="1"/>
          </p:cNvSpPr>
          <p:nvPr>
            <p:ph type="sldNum" sz="quarter" idx="4"/>
          </p:nvPr>
        </p:nvSpPr>
        <p:spPr>
          <a:xfrm>
            <a:off x="11698941" y="576699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a:p>
        </p:txBody>
      </p:sp>
      <p:pic>
        <p:nvPicPr>
          <p:cNvPr id="8" name="Picture 7">
            <a:extLst>
              <a:ext uri="{FF2B5EF4-FFF2-40B4-BE49-F238E27FC236}">
                <a16:creationId xmlns:a16="http://schemas.microsoft.com/office/drawing/2014/main" id="{DEE408B0-FC61-EF40-BE8E-2DA6017EA7B1}"/>
              </a:ext>
            </a:extLst>
          </p:cNvPr>
          <p:cNvPicPr>
            <a:picLocks noChangeAspect="1"/>
          </p:cNvPicPr>
          <p:nvPr userDrawn="1"/>
        </p:nvPicPr>
        <p:blipFill>
          <a:blip r:embed="rId9" cstate="screen">
            <a:extLst>
              <a:ext uri="{28A0092B-C50C-407E-A947-70E740481C1C}">
                <a14:useLocalDpi xmlns:a14="http://schemas.microsoft.com/office/drawing/2010/main"/>
              </a:ext>
            </a:extLst>
          </a:blip>
          <a:srcRect/>
          <a:stretch/>
        </p:blipFill>
        <p:spPr>
          <a:xfrm>
            <a:off x="9853090" y="6319961"/>
            <a:ext cx="2092380" cy="432310"/>
          </a:xfrm>
          <a:prstGeom prst="rect">
            <a:avLst/>
          </a:prstGeom>
        </p:spPr>
      </p:pic>
      <p:pic>
        <p:nvPicPr>
          <p:cNvPr id="7" name="Picture 6">
            <a:extLst>
              <a:ext uri="{FF2B5EF4-FFF2-40B4-BE49-F238E27FC236}">
                <a16:creationId xmlns:a16="http://schemas.microsoft.com/office/drawing/2014/main" id="{6284E1C7-AD87-9D1E-A120-DD1BF33E97B2}"/>
              </a:ext>
            </a:extLst>
          </p:cNvPr>
          <p:cNvPicPr>
            <a:picLocks noChangeAspect="1"/>
          </p:cNvPicPr>
          <p:nvPr userDrawn="1"/>
        </p:nvPicPr>
        <p:blipFill>
          <a:blip r:embed="rId10">
            <a:alphaModFix amt="50000"/>
          </a:blip>
          <a:stretch>
            <a:fillRect/>
          </a:stretch>
        </p:blipFill>
        <p:spPr>
          <a:xfrm>
            <a:off x="0" y="6185056"/>
            <a:ext cx="3357154" cy="672943"/>
          </a:xfrm>
          <a:prstGeom prst="rect">
            <a:avLst/>
          </a:prstGeom>
        </p:spPr>
      </p:pic>
    </p:spTree>
    <p:extLst>
      <p:ext uri="{BB962C8B-B14F-4D97-AF65-F5344CB8AC3E}">
        <p14:creationId xmlns:p14="http://schemas.microsoft.com/office/powerpoint/2010/main" val="342559056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Lst>
  <p:hf sldNum="0" hdr="0" ftr="0" dt="0"/>
  <p:txStyles>
    <p:titleStyle>
      <a:lvl1pPr algn="l" defTabSz="914400" rtl="0" eaLnBrk="1" latinLnBrk="0" hangingPunct="1">
        <a:lnSpc>
          <a:spcPct val="90000"/>
        </a:lnSpc>
        <a:spcBef>
          <a:spcPct val="0"/>
        </a:spcBef>
        <a:buNone/>
        <a:defRPr sz="4400" b="1" i="0" kern="1200" baseline="0">
          <a:solidFill>
            <a:schemeClr val="bg1"/>
          </a:solidFill>
          <a:latin typeface="VAG Rounded Next" panose="020F0502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chemeClr val="bg1"/>
          </a:solidFill>
          <a:latin typeface="VAG Rounded Next" panose="020F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VAG Rounded Next" panose="020F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VAG Rounded Next" panose="020F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AG Rounded Next" panose="020F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AG Rounded Next" panose="020F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err="1"/>
              <a:t>Vag</a:t>
            </a:r>
            <a:r>
              <a:rPr lang="en-US"/>
              <a:t> Rounded Next Bold (headlines)</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err="1"/>
              <a:t>Vag</a:t>
            </a:r>
            <a:r>
              <a:rPr lang="en-US"/>
              <a:t> Rounded Next Regular Body for sub-heads and body copy</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4038600" y="6311900"/>
            <a:ext cx="4114800" cy="365125"/>
          </a:xfrm>
          <a:prstGeom prst="rect">
            <a:avLst/>
          </a:prstGeom>
        </p:spPr>
        <p:txBody>
          <a:bodyPr vert="horz" lIns="91440" tIns="45720" rIns="91440" bIns="45720" rtlCol="0" anchor="ctr"/>
          <a:lstStyle>
            <a:lvl1pPr algn="ctr">
              <a:defRPr sz="1200">
                <a:solidFill>
                  <a:srgbClr val="59585C"/>
                </a:solidFill>
              </a:defRPr>
            </a:lvl1pPr>
          </a:lstStyle>
          <a:p>
            <a:endParaRPr lang="en-US"/>
          </a:p>
        </p:txBody>
      </p:sp>
      <p:pic>
        <p:nvPicPr>
          <p:cNvPr id="7" name="Picture 6">
            <a:extLst>
              <a:ext uri="{FF2B5EF4-FFF2-40B4-BE49-F238E27FC236}">
                <a16:creationId xmlns:a16="http://schemas.microsoft.com/office/drawing/2014/main" id="{B4736C99-1F09-455B-A02D-F54FA0C4DA86}"/>
              </a:ext>
            </a:extLst>
          </p:cNvPr>
          <p:cNvPicPr>
            <a:picLocks noChangeAspect="1"/>
          </p:cNvPicPr>
          <p:nvPr userDrawn="1"/>
        </p:nvPicPr>
        <p:blipFill>
          <a:blip r:embed="rId10" cstate="print">
            <a:extLst>
              <a:ext uri="{28A0092B-C50C-407E-A947-70E740481C1C}">
                <a14:useLocalDpi xmlns:a14="http://schemas.microsoft.com/office/drawing/2010/main" val="0"/>
              </a:ext>
            </a:extLst>
          </a:blip>
          <a:srcRect/>
          <a:stretch/>
        </p:blipFill>
        <p:spPr>
          <a:xfrm>
            <a:off x="10725400" y="5533049"/>
            <a:ext cx="1464975" cy="1324338"/>
          </a:xfrm>
          <a:prstGeom prst="rect">
            <a:avLst/>
          </a:prstGeom>
        </p:spPr>
      </p:pic>
      <p:sp>
        <p:nvSpPr>
          <p:cNvPr id="6" name="Slide Number Placeholder 5"/>
          <p:cNvSpPr>
            <a:spLocks noGrp="1"/>
          </p:cNvSpPr>
          <p:nvPr>
            <p:ph type="sldNum" sz="quarter" idx="4"/>
          </p:nvPr>
        </p:nvSpPr>
        <p:spPr>
          <a:xfrm>
            <a:off x="9261420" y="6388746"/>
            <a:ext cx="493059" cy="371836"/>
          </a:xfrm>
          <a:prstGeom prst="rect">
            <a:avLst/>
          </a:prstGeom>
        </p:spPr>
        <p:txBody>
          <a:bodyPr vert="horz" lIns="91440" tIns="45720" rIns="91440" bIns="45720" rtlCol="0" anchor="ctr"/>
          <a:lstStyle>
            <a:lvl1pPr algn="ctr">
              <a:defRPr sz="1100">
                <a:solidFill>
                  <a:schemeClr val="tx1">
                    <a:lumMod val="65000"/>
                    <a:lumOff val="35000"/>
                  </a:schemeClr>
                </a:solidFill>
              </a:defRPr>
            </a:lvl1pPr>
          </a:lstStyle>
          <a:p>
            <a:fld id="{5D5ACDC5-7D88-4043-A5E3-34CEDBAF337A}" type="slidenum">
              <a:rPr lang="en-US" smtClean="0"/>
              <a:pPr/>
              <a:t>‹#›</a:t>
            </a:fld>
            <a:endParaRPr lang="en-US"/>
          </a:p>
        </p:txBody>
      </p:sp>
      <p:pic>
        <p:nvPicPr>
          <p:cNvPr id="9" name="Picture 8">
            <a:extLst>
              <a:ext uri="{FF2B5EF4-FFF2-40B4-BE49-F238E27FC236}">
                <a16:creationId xmlns:a16="http://schemas.microsoft.com/office/drawing/2014/main" id="{4A456A69-7DAC-864B-A276-4526E712022B}"/>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838200" y="6328272"/>
            <a:ext cx="2092380" cy="432310"/>
          </a:xfrm>
          <a:prstGeom prst="rect">
            <a:avLst/>
          </a:prstGeom>
        </p:spPr>
      </p:pic>
    </p:spTree>
    <p:extLst>
      <p:ext uri="{BB962C8B-B14F-4D97-AF65-F5344CB8AC3E}">
        <p14:creationId xmlns:p14="http://schemas.microsoft.com/office/powerpoint/2010/main" val="4070209190"/>
      </p:ext>
    </p:extLst>
  </p:cSld>
  <p:clrMap bg1="dk1" tx1="lt1" bg2="dk2" tx2="lt2" accent1="accent1" accent2="accent2" accent3="accent3" accent4="accent4" accent5="accent5" accent6="accent6" hlink="hlink" folHlink="folHlink"/>
  <p:sldLayoutIdLst>
    <p:sldLayoutId id="2147483672" r:id="rId1"/>
    <p:sldLayoutId id="2147483760" r:id="rId2"/>
    <p:sldLayoutId id="2147483761" r:id="rId3"/>
    <p:sldLayoutId id="2147483762" r:id="rId4"/>
    <p:sldLayoutId id="2147483763" r:id="rId5"/>
    <p:sldLayoutId id="2147483764" r:id="rId6"/>
    <p:sldLayoutId id="2147483765" r:id="rId7"/>
    <p:sldLayoutId id="2147483694" r:id="rId8"/>
  </p:sldLayoutIdLst>
  <p:hf sldNum="0" hdr="0" ftr="0" dt="0"/>
  <p:txStyles>
    <p:titleStyle>
      <a:lvl1pPr algn="l" defTabSz="914400" rtl="0" eaLnBrk="1" latinLnBrk="0" hangingPunct="1">
        <a:lnSpc>
          <a:spcPct val="90000"/>
        </a:lnSpc>
        <a:spcBef>
          <a:spcPct val="0"/>
        </a:spcBef>
        <a:buNone/>
        <a:defRPr sz="4400" b="1" i="0" kern="1200" baseline="0">
          <a:solidFill>
            <a:srgbClr val="53565A"/>
          </a:solidFill>
          <a:latin typeface="VAG Rounded Next" panose="020F0502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53565A"/>
          </a:solidFill>
          <a:latin typeface="VAG Rounded Next" panose="020F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53565A"/>
          </a:solidFill>
          <a:latin typeface="VAG Rounded Next" panose="020F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53565A"/>
          </a:solidFill>
          <a:latin typeface="VAG Rounded Next" panose="020F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53565A"/>
          </a:solidFill>
          <a:latin typeface="VAG Rounded Next" panose="020F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53565A"/>
          </a:solidFill>
          <a:latin typeface="VAG Rounded Next" panose="020F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E57DC3E6-F61E-881E-3407-3593F7B0E2C5}"/>
              </a:ext>
            </a:extLst>
          </p:cNvPr>
          <p:cNvSpPr/>
          <p:nvPr userDrawn="1"/>
        </p:nvSpPr>
        <p:spPr>
          <a:xfrm>
            <a:off x="0" y="0"/>
            <a:ext cx="12192000" cy="6176963"/>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Placeholder 1">
            <a:extLst>
              <a:ext uri="{FF2B5EF4-FFF2-40B4-BE49-F238E27FC236}">
                <a16:creationId xmlns:a16="http://schemas.microsoft.com/office/drawing/2014/main" id="{3C96A7AC-248A-C156-3BDE-235FCD3504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err="1"/>
              <a:t>Vag</a:t>
            </a:r>
            <a:r>
              <a:rPr lang="en-US"/>
              <a:t> Rounded Next Bold (headlines)</a:t>
            </a:r>
          </a:p>
        </p:txBody>
      </p:sp>
      <p:sp>
        <p:nvSpPr>
          <p:cNvPr id="8" name="Text Placeholder 2">
            <a:extLst>
              <a:ext uri="{FF2B5EF4-FFF2-40B4-BE49-F238E27FC236}">
                <a16:creationId xmlns:a16="http://schemas.microsoft.com/office/drawing/2014/main" id="{7A7F0D34-BADE-3C4B-81A2-DD3ED96A346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err="1"/>
              <a:t>Vag</a:t>
            </a:r>
            <a:r>
              <a:rPr lang="en-US"/>
              <a:t> Rounded Next Regular Body for sub-heads and body copy</a:t>
            </a:r>
          </a:p>
          <a:p>
            <a:pPr lvl="1"/>
            <a:r>
              <a:rPr lang="en-US"/>
              <a:t>Second level</a:t>
            </a:r>
          </a:p>
          <a:p>
            <a:pPr lvl="2"/>
            <a:r>
              <a:rPr lang="en-US"/>
              <a:t>Third level</a:t>
            </a:r>
          </a:p>
          <a:p>
            <a:pPr lvl="3"/>
            <a:r>
              <a:rPr lang="en-US"/>
              <a:t>Fourth level</a:t>
            </a:r>
          </a:p>
          <a:p>
            <a:pPr lvl="4"/>
            <a:r>
              <a:rPr lang="en-US"/>
              <a:t>Fifth level</a:t>
            </a:r>
          </a:p>
        </p:txBody>
      </p:sp>
      <p:sp>
        <p:nvSpPr>
          <p:cNvPr id="9" name="Footer Placeholder 4">
            <a:extLst>
              <a:ext uri="{FF2B5EF4-FFF2-40B4-BE49-F238E27FC236}">
                <a16:creationId xmlns:a16="http://schemas.microsoft.com/office/drawing/2014/main" id="{24E43EC8-6A33-93A2-EFD5-10F7B763AA3B}"/>
              </a:ext>
            </a:extLst>
          </p:cNvPr>
          <p:cNvSpPr>
            <a:spLocks noGrp="1"/>
          </p:cNvSpPr>
          <p:nvPr>
            <p:ph type="ftr" sz="quarter" idx="3"/>
          </p:nvPr>
        </p:nvSpPr>
        <p:spPr>
          <a:xfrm>
            <a:off x="4918817" y="6311900"/>
            <a:ext cx="6151954" cy="365125"/>
          </a:xfrm>
          <a:prstGeom prst="rect">
            <a:avLst/>
          </a:prstGeom>
        </p:spPr>
        <p:txBody>
          <a:bodyPr vert="horz" lIns="91440" tIns="45720" rIns="91440" bIns="45720" rtlCol="0" anchor="ctr"/>
          <a:lstStyle>
            <a:lvl1pPr algn="ctr">
              <a:defRPr sz="1200">
                <a:solidFill>
                  <a:schemeClr val="bg1"/>
                </a:solidFill>
              </a:defRPr>
            </a:lvl1pPr>
          </a:lstStyle>
          <a:p>
            <a:endParaRPr lang="en-US"/>
          </a:p>
        </p:txBody>
      </p:sp>
      <p:sp>
        <p:nvSpPr>
          <p:cNvPr id="11" name="Slide Number Placeholder 5">
            <a:extLst>
              <a:ext uri="{FF2B5EF4-FFF2-40B4-BE49-F238E27FC236}">
                <a16:creationId xmlns:a16="http://schemas.microsoft.com/office/drawing/2014/main" id="{E44E12E8-1F80-47BE-D339-F30DD34A20CF}"/>
              </a:ext>
            </a:extLst>
          </p:cNvPr>
          <p:cNvSpPr>
            <a:spLocks noGrp="1"/>
          </p:cNvSpPr>
          <p:nvPr>
            <p:ph type="sldNum" sz="quarter" idx="4"/>
          </p:nvPr>
        </p:nvSpPr>
        <p:spPr>
          <a:xfrm>
            <a:off x="11482739" y="6305189"/>
            <a:ext cx="493059" cy="371836"/>
          </a:xfrm>
          <a:prstGeom prst="rect">
            <a:avLst/>
          </a:prstGeom>
        </p:spPr>
        <p:txBody>
          <a:bodyPr vert="horz" lIns="91440" tIns="45720" rIns="91440" bIns="45720" rtlCol="0" anchor="ctr"/>
          <a:lstStyle>
            <a:lvl1pPr algn="ctr">
              <a:defRPr sz="1100">
                <a:solidFill>
                  <a:schemeClr val="bg1"/>
                </a:solidFill>
              </a:defRPr>
            </a:lvl1pPr>
          </a:lstStyle>
          <a:p>
            <a:fld id="{5D5ACDC5-7D88-4043-A5E3-34CEDBAF337A}" type="slidenum">
              <a:rPr lang="en-US" smtClean="0"/>
              <a:pPr/>
              <a:t>‹#›</a:t>
            </a:fld>
            <a:endParaRPr lang="en-US"/>
          </a:p>
        </p:txBody>
      </p:sp>
      <p:pic>
        <p:nvPicPr>
          <p:cNvPr id="5" name="Picture 4">
            <a:extLst>
              <a:ext uri="{FF2B5EF4-FFF2-40B4-BE49-F238E27FC236}">
                <a16:creationId xmlns:a16="http://schemas.microsoft.com/office/drawing/2014/main" id="{07AA82C0-C13A-0499-4B81-2FC6A48356FB}"/>
              </a:ext>
            </a:extLst>
          </p:cNvPr>
          <p:cNvPicPr>
            <a:picLocks noChangeAspect="1"/>
          </p:cNvPicPr>
          <p:nvPr userDrawn="1"/>
        </p:nvPicPr>
        <p:blipFill>
          <a:blip r:embed="rId11" cstate="screen">
            <a:extLst>
              <a:ext uri="{28A0092B-C50C-407E-A947-70E740481C1C}">
                <a14:useLocalDpi xmlns:a14="http://schemas.microsoft.com/office/drawing/2010/main"/>
              </a:ext>
            </a:extLst>
          </a:blip>
          <a:srcRect/>
          <a:stretch/>
        </p:blipFill>
        <p:spPr>
          <a:xfrm>
            <a:off x="838200" y="6328272"/>
            <a:ext cx="2092380" cy="432310"/>
          </a:xfrm>
          <a:prstGeom prst="rect">
            <a:avLst/>
          </a:prstGeom>
        </p:spPr>
      </p:pic>
    </p:spTree>
    <p:extLst>
      <p:ext uri="{BB962C8B-B14F-4D97-AF65-F5344CB8AC3E}">
        <p14:creationId xmlns:p14="http://schemas.microsoft.com/office/powerpoint/2010/main" val="3238969910"/>
      </p:ext>
    </p:extLst>
  </p:cSld>
  <p:clrMap bg1="lt1" tx1="dk1" bg2="lt2" tx2="dk2" accent1="accent1" accent2="accent2" accent3="accent3" accent4="accent4" accent5="accent5" accent6="accent6" hlink="hlink" folHlink="folHlink"/>
  <p:sldLayoutIdLst>
    <p:sldLayoutId id="2147483780" r:id="rId1"/>
    <p:sldLayoutId id="2147483781" r:id="rId2"/>
    <p:sldLayoutId id="2147483782" r:id="rId3"/>
    <p:sldLayoutId id="2147483783" r:id="rId4"/>
    <p:sldLayoutId id="2147483784" r:id="rId5"/>
    <p:sldLayoutId id="2147483785" r:id="rId6"/>
    <p:sldLayoutId id="2147483786" r:id="rId7"/>
    <p:sldLayoutId id="2147483787" r:id="rId8"/>
    <p:sldLayoutId id="2147483788" r:id="rId9"/>
  </p:sldLayoutIdLst>
  <p:hf sldNum="0" hdr="0" ftr="0" dt="0"/>
  <p:txStyles>
    <p:titleStyle>
      <a:lvl1pPr algn="l" defTabSz="914400" rtl="0" eaLnBrk="1" latinLnBrk="0" hangingPunct="1">
        <a:lnSpc>
          <a:spcPct val="90000"/>
        </a:lnSpc>
        <a:spcBef>
          <a:spcPct val="0"/>
        </a:spcBef>
        <a:buNone/>
        <a:defRPr sz="4400" b="1" i="0" kern="1200" spc="300" baseline="0">
          <a:solidFill>
            <a:schemeClr val="tx1"/>
          </a:solidFill>
          <a:latin typeface="VAG Rounded Next" panose="020F0502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chemeClr val="tx1"/>
          </a:solidFill>
          <a:latin typeface="VAG Rounded Next" panose="020F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VAG Rounded Next" panose="020F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VAG Rounded Next" panose="020F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VAG Rounded Next" panose="020F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VAG Rounded Next" panose="020F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9" name="Picture 8" descr="A picture containing person, necktie, person, wall&#10;&#10;Description automatically generated">
            <a:extLst>
              <a:ext uri="{FF2B5EF4-FFF2-40B4-BE49-F238E27FC236}">
                <a16:creationId xmlns:a16="http://schemas.microsoft.com/office/drawing/2014/main" id="{21854E27-3C31-9946-B8B3-CD33EF6D17CE}"/>
              </a:ext>
            </a:extLst>
          </p:cNvPr>
          <p:cNvPicPr>
            <a:picLocks noChangeAspect="1"/>
          </p:cNvPicPr>
          <p:nvPr userDrawn="1"/>
        </p:nvPicPr>
        <p:blipFill>
          <a:blip r:embed="rId5">
            <a:alphaModFix amt="70000"/>
            <a:extLst>
              <a:ext uri="{28A0092B-C50C-407E-A947-70E740481C1C}">
                <a14:useLocalDpi xmlns:a14="http://schemas.microsoft.com/office/drawing/2010/main"/>
              </a:ext>
            </a:extLst>
          </a:blip>
          <a:stretch>
            <a:fillRect/>
          </a:stretch>
        </p:blipFill>
        <p:spPr>
          <a:xfrm>
            <a:off x="0" y="0"/>
            <a:ext cx="12192000" cy="6858000"/>
          </a:xfrm>
          <a:prstGeom prst="rect">
            <a:avLst/>
          </a:prstGeom>
        </p:spPr>
      </p:pic>
      <p:pic>
        <p:nvPicPr>
          <p:cNvPr id="5" name="Picture 4">
            <a:extLst>
              <a:ext uri="{FF2B5EF4-FFF2-40B4-BE49-F238E27FC236}">
                <a16:creationId xmlns:a16="http://schemas.microsoft.com/office/drawing/2014/main" id="{B8D390AF-9F76-EECC-D827-FF7CF6337E27}"/>
              </a:ext>
            </a:extLst>
          </p:cNvPr>
          <p:cNvPicPr>
            <a:picLocks noChangeAspect="1"/>
          </p:cNvPicPr>
          <p:nvPr userDrawn="1"/>
        </p:nvPicPr>
        <p:blipFill>
          <a:blip r:embed="rId6">
            <a:alphaModFix amt="50000"/>
          </a:blip>
          <a:stretch>
            <a:fillRect/>
          </a:stretch>
        </p:blipFill>
        <p:spPr>
          <a:xfrm>
            <a:off x="10873448" y="5643154"/>
            <a:ext cx="1318552" cy="1214846"/>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err="1"/>
              <a:t>Vag</a:t>
            </a:r>
            <a:r>
              <a:rPr lang="en-US"/>
              <a:t> Rounded Next Bold (headlines)</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err="1"/>
              <a:t>Vag</a:t>
            </a:r>
            <a:r>
              <a:rPr lang="en-US"/>
              <a:t> Rounded Next Regular Body for sub-heads and body copy</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107270" y="5777627"/>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a:p>
        </p:txBody>
      </p:sp>
      <p:sp>
        <p:nvSpPr>
          <p:cNvPr id="8" name="Footer Placeholder 4"/>
          <p:cNvSpPr>
            <a:spLocks noGrp="1"/>
          </p:cNvSpPr>
          <p:nvPr>
            <p:ph type="ftr" sz="quarter" idx="3"/>
          </p:nvPr>
        </p:nvSpPr>
        <p:spPr>
          <a:xfrm>
            <a:off x="4038600" y="6288042"/>
            <a:ext cx="4114800" cy="365125"/>
          </a:xfrm>
          <a:prstGeom prst="rect">
            <a:avLst/>
          </a:prstGeom>
        </p:spPr>
        <p:txBody>
          <a:bodyPr vert="horz" lIns="91440" tIns="45720" rIns="91440" bIns="45720" rtlCol="0" anchor="ctr"/>
          <a:lstStyle>
            <a:lvl1pPr algn="ctr">
              <a:defRPr sz="1200">
                <a:solidFill>
                  <a:srgbClr val="005CB9"/>
                </a:solidFill>
              </a:defRPr>
            </a:lvl1pPr>
          </a:lstStyle>
          <a:p>
            <a:endParaRPr lang="en-US"/>
          </a:p>
        </p:txBody>
      </p:sp>
      <p:pic>
        <p:nvPicPr>
          <p:cNvPr id="4" name="Picture 3">
            <a:extLst>
              <a:ext uri="{FF2B5EF4-FFF2-40B4-BE49-F238E27FC236}">
                <a16:creationId xmlns:a16="http://schemas.microsoft.com/office/drawing/2014/main" id="{7908101C-8DB4-FC4A-9BAB-A8D9214BCFE8}"/>
              </a:ext>
            </a:extLst>
          </p:cNvPr>
          <p:cNvPicPr>
            <a:picLocks noChangeAspect="1"/>
          </p:cNvPicPr>
          <p:nvPr userDrawn="1"/>
        </p:nvPicPr>
        <p:blipFill>
          <a:blip r:embed="rId7" cstate="screen">
            <a:extLst>
              <a:ext uri="{28A0092B-C50C-407E-A947-70E740481C1C}">
                <a14:useLocalDpi xmlns:a14="http://schemas.microsoft.com/office/drawing/2010/main"/>
              </a:ext>
            </a:extLst>
          </a:blip>
          <a:stretch>
            <a:fillRect/>
          </a:stretch>
        </p:blipFill>
        <p:spPr>
          <a:xfrm>
            <a:off x="838200" y="6066692"/>
            <a:ext cx="2362200" cy="791308"/>
          </a:xfrm>
          <a:prstGeom prst="rect">
            <a:avLst/>
          </a:prstGeom>
        </p:spPr>
      </p:pic>
      <p:pic>
        <p:nvPicPr>
          <p:cNvPr id="7" name="Picture 6">
            <a:extLst>
              <a:ext uri="{FF2B5EF4-FFF2-40B4-BE49-F238E27FC236}">
                <a16:creationId xmlns:a16="http://schemas.microsoft.com/office/drawing/2014/main" id="{98105256-D716-5E49-906D-42590D8E2F4E}"/>
              </a:ext>
            </a:extLst>
          </p:cNvPr>
          <p:cNvPicPr>
            <a:picLocks noChangeAspect="1"/>
          </p:cNvPicPr>
          <p:nvPr userDrawn="1"/>
        </p:nvPicPr>
        <p:blipFill>
          <a:blip r:embed="rId8" cstate="screen">
            <a:extLst>
              <a:ext uri="{28A0092B-C50C-407E-A947-70E740481C1C}">
                <a14:useLocalDpi xmlns:a14="http://schemas.microsoft.com/office/drawing/2010/main"/>
              </a:ext>
            </a:extLst>
          </a:blip>
          <a:srcRect/>
          <a:stretch/>
        </p:blipFill>
        <p:spPr>
          <a:xfrm>
            <a:off x="996121" y="6250945"/>
            <a:ext cx="2046357" cy="422801"/>
          </a:xfrm>
          <a:prstGeom prst="rect">
            <a:avLst/>
          </a:prstGeom>
        </p:spPr>
      </p:pic>
    </p:spTree>
    <p:extLst>
      <p:ext uri="{BB962C8B-B14F-4D97-AF65-F5344CB8AC3E}">
        <p14:creationId xmlns:p14="http://schemas.microsoft.com/office/powerpoint/2010/main" val="482679690"/>
      </p:ext>
    </p:extLst>
  </p:cSld>
  <p:clrMap bg1="lt1" tx1="dk1" bg2="lt2" tx2="dk2" accent1="accent1" accent2="accent2" accent3="accent3" accent4="accent4" accent5="accent5" accent6="accent6" hlink="hlink" folHlink="folHlink"/>
  <p:sldLayoutIdLst>
    <p:sldLayoutId id="2147483663" r:id="rId1"/>
    <p:sldLayoutId id="2147483726" r:id="rId2"/>
    <p:sldLayoutId id="2147483766" r:id="rId3"/>
  </p:sldLayoutIdLst>
  <p:hf sldNum="0" hdr="0" ftr="0" dt="0"/>
  <p:txStyles>
    <p:titleStyle>
      <a:lvl1pPr algn="l" defTabSz="914400" rtl="0" eaLnBrk="1" latinLnBrk="0" hangingPunct="1">
        <a:lnSpc>
          <a:spcPct val="90000"/>
        </a:lnSpc>
        <a:spcBef>
          <a:spcPct val="0"/>
        </a:spcBef>
        <a:buNone/>
        <a:defRPr sz="4400" b="1" i="0" kern="1200" baseline="0">
          <a:solidFill>
            <a:schemeClr val="bg1"/>
          </a:solidFill>
          <a:latin typeface="VAG Rounded Next" panose="020F0502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chemeClr val="bg1"/>
          </a:solidFill>
          <a:latin typeface="VAG Rounded Next" panose="020F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bg1"/>
          </a:solidFill>
          <a:latin typeface="VAG Rounded Next" panose="020F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bg1"/>
          </a:solidFill>
          <a:latin typeface="VAG Rounded Next" panose="020F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AG Rounded Next" panose="020F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bg1"/>
          </a:solidFill>
          <a:latin typeface="VAG Rounded Next" panose="020F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854E27-3C31-9946-B8B3-CD33EF6D17CE}"/>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err="1"/>
              <a:t>Vag</a:t>
            </a:r>
            <a:r>
              <a:rPr lang="en-US"/>
              <a:t> Rounded Next Bold (headlines)</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err="1"/>
              <a:t>Vag</a:t>
            </a:r>
            <a:r>
              <a:rPr lang="en-US"/>
              <a:t> Rounded Next Regular Body for sub-heads and body copy</a:t>
            </a:r>
          </a:p>
          <a:p>
            <a:pPr lvl="1"/>
            <a:r>
              <a:rPr lang="en-US"/>
              <a:t>Second level</a:t>
            </a:r>
          </a:p>
          <a:p>
            <a:pPr lvl="2"/>
            <a:r>
              <a:rPr lang="en-US"/>
              <a:t>Third level</a:t>
            </a:r>
          </a:p>
          <a:p>
            <a:pPr lvl="3"/>
            <a:r>
              <a:rPr lang="en-US"/>
              <a:t>Fourth level</a:t>
            </a:r>
          </a:p>
          <a:p>
            <a:pPr lvl="4"/>
            <a:r>
              <a:rPr lang="en-US"/>
              <a:t>Fifth level</a:t>
            </a:r>
          </a:p>
        </p:txBody>
      </p:sp>
      <p:sp>
        <p:nvSpPr>
          <p:cNvPr id="8" name="Footer Placeholder 4"/>
          <p:cNvSpPr>
            <a:spLocks noGrp="1"/>
          </p:cNvSpPr>
          <p:nvPr>
            <p:ph type="ftr" sz="quarter" idx="3"/>
          </p:nvPr>
        </p:nvSpPr>
        <p:spPr>
          <a:xfrm>
            <a:off x="4038600" y="6288042"/>
            <a:ext cx="4114800" cy="365125"/>
          </a:xfrm>
          <a:prstGeom prst="rect">
            <a:avLst/>
          </a:prstGeom>
        </p:spPr>
        <p:txBody>
          <a:bodyPr vert="horz" lIns="91440" tIns="45720" rIns="91440" bIns="45720" rtlCol="0" anchor="ctr"/>
          <a:lstStyle>
            <a:lvl1pPr algn="ctr">
              <a:defRPr sz="1200">
                <a:solidFill>
                  <a:srgbClr val="005CB9"/>
                </a:solidFill>
              </a:defRPr>
            </a:lvl1pPr>
          </a:lstStyle>
          <a:p>
            <a:endParaRPr lang="en-US"/>
          </a:p>
        </p:txBody>
      </p:sp>
      <p:pic>
        <p:nvPicPr>
          <p:cNvPr id="12" name="Picture 11">
            <a:extLst>
              <a:ext uri="{FF2B5EF4-FFF2-40B4-BE49-F238E27FC236}">
                <a16:creationId xmlns:a16="http://schemas.microsoft.com/office/drawing/2014/main" id="{AAE5985F-C12D-734A-9AA5-3F84BA50C239}"/>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38200" y="6066692"/>
            <a:ext cx="2362200" cy="791308"/>
          </a:xfrm>
          <a:prstGeom prst="rect">
            <a:avLst/>
          </a:prstGeom>
        </p:spPr>
      </p:pic>
      <p:pic>
        <p:nvPicPr>
          <p:cNvPr id="11" name="Picture 10">
            <a:extLst>
              <a:ext uri="{FF2B5EF4-FFF2-40B4-BE49-F238E27FC236}">
                <a16:creationId xmlns:a16="http://schemas.microsoft.com/office/drawing/2014/main" id="{19426CF1-3C96-4D4E-AE4F-2CF2CCBE3359}"/>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96121" y="6250945"/>
            <a:ext cx="2046357" cy="422801"/>
          </a:xfrm>
          <a:prstGeom prst="rect">
            <a:avLst/>
          </a:prstGeom>
        </p:spPr>
      </p:pic>
      <p:pic>
        <p:nvPicPr>
          <p:cNvPr id="4" name="Picture 3">
            <a:extLst>
              <a:ext uri="{FF2B5EF4-FFF2-40B4-BE49-F238E27FC236}">
                <a16:creationId xmlns:a16="http://schemas.microsoft.com/office/drawing/2014/main" id="{D2CAF516-4C4A-9A07-3D51-9FD0C0CA542F}"/>
              </a:ext>
            </a:extLst>
          </p:cNvPr>
          <p:cNvPicPr>
            <a:picLocks noChangeAspect="1"/>
          </p:cNvPicPr>
          <p:nvPr userDrawn="1"/>
        </p:nvPicPr>
        <p:blipFill>
          <a:blip r:embed="rId8">
            <a:alphaModFix amt="50000"/>
          </a:blip>
          <a:stretch>
            <a:fillRect/>
          </a:stretch>
        </p:blipFill>
        <p:spPr>
          <a:xfrm>
            <a:off x="10959657" y="5643154"/>
            <a:ext cx="1214846" cy="1214846"/>
          </a:xfrm>
          <a:prstGeom prst="rect">
            <a:avLst/>
          </a:prstGeom>
        </p:spPr>
      </p:pic>
      <p:sp>
        <p:nvSpPr>
          <p:cNvPr id="6" name="Slide Number Placeholder 5"/>
          <p:cNvSpPr>
            <a:spLocks noGrp="1"/>
          </p:cNvSpPr>
          <p:nvPr>
            <p:ph type="sldNum" sz="quarter" idx="4"/>
          </p:nvPr>
        </p:nvSpPr>
        <p:spPr>
          <a:xfrm>
            <a:off x="11069748" y="5860667"/>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a:p>
        </p:txBody>
      </p:sp>
    </p:spTree>
    <p:extLst>
      <p:ext uri="{BB962C8B-B14F-4D97-AF65-F5344CB8AC3E}">
        <p14:creationId xmlns:p14="http://schemas.microsoft.com/office/powerpoint/2010/main" val="1928850024"/>
      </p:ext>
    </p:extLst>
  </p:cSld>
  <p:clrMap bg1="lt1" tx1="dk1" bg2="lt2" tx2="dk2" accent1="accent1" accent2="accent2" accent3="accent3" accent4="accent4" accent5="accent5" accent6="accent6" hlink="hlink" folHlink="folHlink"/>
  <p:sldLayoutIdLst>
    <p:sldLayoutId id="2147483743" r:id="rId1"/>
    <p:sldLayoutId id="2147483742" r:id="rId2"/>
    <p:sldLayoutId id="2147483767" r:id="rId3"/>
  </p:sldLayoutIdLst>
  <p:hf sldNum="0" hdr="0" ftr="0" dt="0"/>
  <p:txStyles>
    <p:titleStyle>
      <a:lvl1pPr algn="l" defTabSz="914400" rtl="0" eaLnBrk="1" latinLnBrk="0" hangingPunct="1">
        <a:lnSpc>
          <a:spcPct val="90000"/>
        </a:lnSpc>
        <a:spcBef>
          <a:spcPct val="0"/>
        </a:spcBef>
        <a:buNone/>
        <a:defRPr sz="4400" b="1" i="0" kern="1200" baseline="0">
          <a:solidFill>
            <a:srgbClr val="005CB9"/>
          </a:solidFill>
          <a:latin typeface="VAG Rounded Next" panose="020F0502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5CB9"/>
          </a:solidFill>
          <a:latin typeface="VAG Rounded Next" panose="020F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5CB9"/>
          </a:solidFill>
          <a:latin typeface="VAG Rounded Next" panose="020F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5CB9"/>
          </a:solidFill>
          <a:latin typeface="VAG Rounded Next" panose="020F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CB9"/>
          </a:solidFill>
          <a:latin typeface="VAG Rounded Next" panose="020F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CB9"/>
          </a:solidFill>
          <a:latin typeface="VAG Rounded Next" panose="020F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854E27-3C31-9946-B8B3-CD33EF6D17CE}"/>
              </a:ext>
            </a:extLst>
          </p:cNvPr>
          <p:cNvPicPr>
            <a:picLocks noChangeAspect="1"/>
          </p:cNvPicPr>
          <p:nvPr userDrawn="1"/>
        </p:nvPicPr>
        <p:blipFill>
          <a:blip r:embed="rId5">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err="1"/>
              <a:t>Vag</a:t>
            </a:r>
            <a:r>
              <a:rPr lang="en-US"/>
              <a:t> Rounded Next Bold (headlines)</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err="1"/>
              <a:t>Vag</a:t>
            </a:r>
            <a:r>
              <a:rPr lang="en-US"/>
              <a:t> Rounded Next Regular Body for sub-heads and body copy</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698941" y="5805127"/>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a:p>
        </p:txBody>
      </p:sp>
      <p:sp>
        <p:nvSpPr>
          <p:cNvPr id="8" name="Footer Placeholder 4"/>
          <p:cNvSpPr>
            <a:spLocks noGrp="1"/>
          </p:cNvSpPr>
          <p:nvPr>
            <p:ph type="ftr" sz="quarter" idx="3"/>
          </p:nvPr>
        </p:nvSpPr>
        <p:spPr>
          <a:xfrm>
            <a:off x="4038600" y="6288042"/>
            <a:ext cx="4114800" cy="365125"/>
          </a:xfrm>
          <a:prstGeom prst="rect">
            <a:avLst/>
          </a:prstGeom>
        </p:spPr>
        <p:txBody>
          <a:bodyPr vert="horz" lIns="91440" tIns="45720" rIns="91440" bIns="45720" rtlCol="0" anchor="ctr"/>
          <a:lstStyle>
            <a:lvl1pPr algn="ctr">
              <a:defRPr sz="1200">
                <a:solidFill>
                  <a:srgbClr val="005CB9"/>
                </a:solidFill>
              </a:defRPr>
            </a:lvl1pPr>
          </a:lstStyle>
          <a:p>
            <a:endParaRPr lang="en-US"/>
          </a:p>
        </p:txBody>
      </p:sp>
      <p:pic>
        <p:nvPicPr>
          <p:cNvPr id="12" name="Picture 11">
            <a:extLst>
              <a:ext uri="{FF2B5EF4-FFF2-40B4-BE49-F238E27FC236}">
                <a16:creationId xmlns:a16="http://schemas.microsoft.com/office/drawing/2014/main" id="{BE8E77DB-8B61-0E4F-A43A-82136F19793F}"/>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38200" y="6066692"/>
            <a:ext cx="2362200" cy="791308"/>
          </a:xfrm>
          <a:prstGeom prst="rect">
            <a:avLst/>
          </a:prstGeom>
        </p:spPr>
      </p:pic>
      <p:pic>
        <p:nvPicPr>
          <p:cNvPr id="11" name="Picture 10">
            <a:extLst>
              <a:ext uri="{FF2B5EF4-FFF2-40B4-BE49-F238E27FC236}">
                <a16:creationId xmlns:a16="http://schemas.microsoft.com/office/drawing/2014/main" id="{82336AC3-46DF-AF4A-92A7-DE9C40EC1A01}"/>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96121" y="6250945"/>
            <a:ext cx="2046357" cy="422801"/>
          </a:xfrm>
          <a:prstGeom prst="rect">
            <a:avLst/>
          </a:prstGeom>
        </p:spPr>
      </p:pic>
      <p:pic>
        <p:nvPicPr>
          <p:cNvPr id="4" name="Picture 3">
            <a:extLst>
              <a:ext uri="{FF2B5EF4-FFF2-40B4-BE49-F238E27FC236}">
                <a16:creationId xmlns:a16="http://schemas.microsoft.com/office/drawing/2014/main" id="{58D7A64F-F79B-74B5-5522-374B296D1F55}"/>
              </a:ext>
            </a:extLst>
          </p:cNvPr>
          <p:cNvPicPr>
            <a:picLocks noChangeAspect="1"/>
          </p:cNvPicPr>
          <p:nvPr userDrawn="1"/>
        </p:nvPicPr>
        <p:blipFill>
          <a:blip r:embed="rId8">
            <a:alphaModFix amt="50000"/>
          </a:blip>
          <a:stretch>
            <a:fillRect/>
          </a:stretch>
        </p:blipFill>
        <p:spPr>
          <a:xfrm>
            <a:off x="9916910" y="6176962"/>
            <a:ext cx="2275089" cy="679473"/>
          </a:xfrm>
          <a:prstGeom prst="rect">
            <a:avLst/>
          </a:prstGeom>
        </p:spPr>
      </p:pic>
    </p:spTree>
    <p:extLst>
      <p:ext uri="{BB962C8B-B14F-4D97-AF65-F5344CB8AC3E}">
        <p14:creationId xmlns:p14="http://schemas.microsoft.com/office/powerpoint/2010/main" val="542950439"/>
      </p:ext>
    </p:extLst>
  </p:cSld>
  <p:clrMap bg1="lt1" tx1="dk1" bg2="lt2" tx2="dk2" accent1="accent1" accent2="accent2" accent3="accent3" accent4="accent4" accent5="accent5" accent6="accent6" hlink="hlink" folHlink="folHlink"/>
  <p:sldLayoutIdLst>
    <p:sldLayoutId id="2147483746" r:id="rId1"/>
    <p:sldLayoutId id="2147483745" r:id="rId2"/>
    <p:sldLayoutId id="2147483768" r:id="rId3"/>
  </p:sldLayoutIdLst>
  <p:hf sldNum="0" hdr="0" ftr="0" dt="0"/>
  <p:txStyles>
    <p:titleStyle>
      <a:lvl1pPr algn="l" defTabSz="914400" rtl="0" eaLnBrk="1" latinLnBrk="0" hangingPunct="1">
        <a:lnSpc>
          <a:spcPct val="90000"/>
        </a:lnSpc>
        <a:spcBef>
          <a:spcPct val="0"/>
        </a:spcBef>
        <a:buNone/>
        <a:defRPr sz="4400" b="1" i="0" kern="1200" baseline="0">
          <a:solidFill>
            <a:srgbClr val="005CB9"/>
          </a:solidFill>
          <a:latin typeface="VAG Rounded Next" panose="020F0502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5CB9"/>
          </a:solidFill>
          <a:latin typeface="VAG Rounded Next" panose="020F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5CB9"/>
          </a:solidFill>
          <a:latin typeface="VAG Rounded Next" panose="020F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5CB9"/>
          </a:solidFill>
          <a:latin typeface="VAG Rounded Next" panose="020F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CB9"/>
          </a:solidFill>
          <a:latin typeface="VAG Rounded Next" panose="020F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CB9"/>
          </a:solidFill>
          <a:latin typeface="VAG Rounded Next" panose="020F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21854E27-3C31-9946-B8B3-CD33EF6D17CE}"/>
              </a:ext>
            </a:extLst>
          </p:cNvPr>
          <p:cNvPicPr>
            <a:picLocks noChangeAspect="1"/>
          </p:cNvPicPr>
          <p:nvPr userDrawn="1"/>
        </p:nvPicPr>
        <p:blipFill>
          <a:blip r:embed="rId5">
            <a:alphaModFix amt="70000"/>
            <a:extLs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err="1"/>
              <a:t>Vag</a:t>
            </a:r>
            <a:r>
              <a:rPr lang="en-US"/>
              <a:t> Rounded Next Bold (headlines)</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err="1"/>
              <a:t>Vag</a:t>
            </a:r>
            <a:r>
              <a:rPr lang="en-US"/>
              <a:t> Rounded Next Regular Body for sub-heads and body copy</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698941" y="6338840"/>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a:p>
        </p:txBody>
      </p:sp>
      <p:pic>
        <p:nvPicPr>
          <p:cNvPr id="4" name="Picture 3">
            <a:extLst>
              <a:ext uri="{FF2B5EF4-FFF2-40B4-BE49-F238E27FC236}">
                <a16:creationId xmlns:a16="http://schemas.microsoft.com/office/drawing/2014/main" id="{7908101C-8DB4-FC4A-9BAB-A8D9214BCFE8}"/>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838200" y="6066692"/>
            <a:ext cx="2362200" cy="791308"/>
          </a:xfrm>
          <a:prstGeom prst="rect">
            <a:avLst/>
          </a:prstGeom>
        </p:spPr>
      </p:pic>
      <p:pic>
        <p:nvPicPr>
          <p:cNvPr id="7" name="Picture 6">
            <a:extLst>
              <a:ext uri="{FF2B5EF4-FFF2-40B4-BE49-F238E27FC236}">
                <a16:creationId xmlns:a16="http://schemas.microsoft.com/office/drawing/2014/main" id="{98105256-D716-5E49-906D-42590D8E2F4E}"/>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996121" y="6250945"/>
            <a:ext cx="2046357" cy="422801"/>
          </a:xfrm>
          <a:prstGeom prst="rect">
            <a:avLst/>
          </a:prstGeom>
        </p:spPr>
      </p:pic>
      <p:pic>
        <p:nvPicPr>
          <p:cNvPr id="5" name="Picture 4">
            <a:extLst>
              <a:ext uri="{FF2B5EF4-FFF2-40B4-BE49-F238E27FC236}">
                <a16:creationId xmlns:a16="http://schemas.microsoft.com/office/drawing/2014/main" id="{5096EDE1-7978-CB6F-95A6-1606694F753B}"/>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b="32863"/>
          <a:stretch/>
        </p:blipFill>
        <p:spPr>
          <a:xfrm>
            <a:off x="3563470" y="6136154"/>
            <a:ext cx="7772400" cy="721846"/>
          </a:xfrm>
          <a:prstGeom prst="rect">
            <a:avLst/>
          </a:prstGeom>
        </p:spPr>
      </p:pic>
    </p:spTree>
    <p:extLst>
      <p:ext uri="{BB962C8B-B14F-4D97-AF65-F5344CB8AC3E}">
        <p14:creationId xmlns:p14="http://schemas.microsoft.com/office/powerpoint/2010/main" val="4017290570"/>
      </p:ext>
    </p:extLst>
  </p:cSld>
  <p:clrMap bg1="lt1" tx1="dk1" bg2="lt2" tx2="dk2" accent1="accent1" accent2="accent2" accent3="accent3" accent4="accent4" accent5="accent5" accent6="accent6" hlink="hlink" folHlink="folHlink"/>
  <p:sldLayoutIdLst>
    <p:sldLayoutId id="2147483772" r:id="rId1"/>
    <p:sldLayoutId id="2147483770" r:id="rId2"/>
    <p:sldLayoutId id="2147483771" r:id="rId3"/>
  </p:sldLayoutIdLst>
  <p:hf sldNum="0" hdr="0" ftr="0" dt="0"/>
  <p:txStyles>
    <p:titleStyle>
      <a:lvl1pPr algn="l" defTabSz="914400" rtl="0" eaLnBrk="1" latinLnBrk="0" hangingPunct="1">
        <a:lnSpc>
          <a:spcPct val="90000"/>
        </a:lnSpc>
        <a:spcBef>
          <a:spcPct val="0"/>
        </a:spcBef>
        <a:buNone/>
        <a:defRPr sz="4400" b="1" i="0" kern="1200" baseline="0">
          <a:solidFill>
            <a:srgbClr val="005CB9"/>
          </a:solidFill>
          <a:latin typeface="VAG Rounded Next" panose="020F0502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baseline="0">
          <a:solidFill>
            <a:srgbClr val="005CB9"/>
          </a:solidFill>
          <a:latin typeface="VAG Rounded Next" panose="020F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rgbClr val="005CB9"/>
          </a:solidFill>
          <a:latin typeface="VAG Rounded Next" panose="020F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rgbClr val="005CB9"/>
          </a:solidFill>
          <a:latin typeface="VAG Rounded Next" panose="020F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CB9"/>
          </a:solidFill>
          <a:latin typeface="VAG Rounded Next" panose="020F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rgbClr val="005CB9"/>
          </a:solidFill>
          <a:latin typeface="VAG Rounded Next" panose="020F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7522E5-A3E3-A28C-E303-29D3256ABB58}"/>
              </a:ext>
            </a:extLst>
          </p:cNvPr>
          <p:cNvPicPr>
            <a:picLocks noChangeAspect="1"/>
          </p:cNvPicPr>
          <p:nvPr userDrawn="1"/>
        </p:nvPicPr>
        <p:blipFill rotWithShape="1">
          <a:blip r:embed="rId5" cstate="print">
            <a:alphaModFix amt="60000"/>
            <a:extLst>
              <a:ext uri="{28A0092B-C50C-407E-A947-70E740481C1C}">
                <a14:useLocalDpi xmlns:a14="http://schemas.microsoft.com/office/drawing/2010/main" val="0"/>
              </a:ext>
            </a:extLst>
          </a:blip>
          <a:srcRect r="27241"/>
          <a:stretch/>
        </p:blipFill>
        <p:spPr>
          <a:xfrm>
            <a:off x="4612901" y="0"/>
            <a:ext cx="7590250" cy="6858000"/>
          </a:xfrm>
          <a:prstGeom prst="rect">
            <a:avLst/>
          </a:prstGeom>
        </p:spPr>
      </p:pic>
      <p:sp>
        <p:nvSpPr>
          <p:cNvPr id="9" name="Rectangle 8">
            <a:extLst>
              <a:ext uri="{FF2B5EF4-FFF2-40B4-BE49-F238E27FC236}">
                <a16:creationId xmlns:a16="http://schemas.microsoft.com/office/drawing/2014/main" id="{D956AA60-FC7F-BE4B-8194-D64489B90F6C}"/>
              </a:ext>
            </a:extLst>
          </p:cNvPr>
          <p:cNvSpPr/>
          <p:nvPr userDrawn="1"/>
        </p:nvSpPr>
        <p:spPr>
          <a:xfrm>
            <a:off x="0" y="0"/>
            <a:ext cx="7267074" cy="6858000"/>
          </a:xfrm>
          <a:prstGeom prst="rect">
            <a:avLst/>
          </a:prstGeom>
          <a:solidFill>
            <a:srgbClr val="005CB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348915" y="365125"/>
            <a:ext cx="6545179" cy="1325563"/>
          </a:xfrm>
          <a:prstGeom prst="rect">
            <a:avLst/>
          </a:prstGeom>
          <a:noFill/>
        </p:spPr>
        <p:txBody>
          <a:bodyPr vert="horz" lIns="91440" tIns="45720" rIns="91440" bIns="45720" rtlCol="0" anchor="ctr">
            <a:normAutofit/>
          </a:bodyPr>
          <a:lstStyle/>
          <a:p>
            <a:r>
              <a:rPr lang="en-US" err="1"/>
              <a:t>Vag</a:t>
            </a:r>
            <a:r>
              <a:rPr lang="en-US"/>
              <a:t> Rounded Next Bold (headlines)</a:t>
            </a:r>
          </a:p>
        </p:txBody>
      </p:sp>
      <p:sp>
        <p:nvSpPr>
          <p:cNvPr id="3" name="Text Placeholder 2"/>
          <p:cNvSpPr>
            <a:spLocks noGrp="1"/>
          </p:cNvSpPr>
          <p:nvPr>
            <p:ph type="body" idx="1"/>
          </p:nvPr>
        </p:nvSpPr>
        <p:spPr>
          <a:xfrm>
            <a:off x="348915" y="1825625"/>
            <a:ext cx="6545179" cy="4351338"/>
          </a:xfrm>
          <a:prstGeom prst="rect">
            <a:avLst/>
          </a:prstGeom>
          <a:noFill/>
        </p:spPr>
        <p:txBody>
          <a:bodyPr vert="horz" lIns="91440" tIns="45720" rIns="91440" bIns="45720" rtlCol="0">
            <a:normAutofit/>
          </a:bodyPr>
          <a:lstStyle/>
          <a:p>
            <a:pPr lvl="0"/>
            <a:r>
              <a:rPr lang="en-US" err="1"/>
              <a:t>Vag</a:t>
            </a:r>
            <a:r>
              <a:rPr lang="en-US"/>
              <a:t> Rounded Next Regular for sub-heads and body copy</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11698941" y="6452805"/>
            <a:ext cx="493059" cy="371836"/>
          </a:xfrm>
          <a:prstGeom prst="rect">
            <a:avLst/>
          </a:prstGeom>
        </p:spPr>
        <p:txBody>
          <a:bodyPr vert="horz" lIns="91440" tIns="45720" rIns="91440" bIns="45720" rtlCol="0" anchor="ctr"/>
          <a:lstStyle>
            <a:lvl1pPr algn="ctr">
              <a:defRPr sz="1100">
                <a:solidFill>
                  <a:srgbClr val="0063A6"/>
                </a:solidFill>
              </a:defRPr>
            </a:lvl1pPr>
          </a:lstStyle>
          <a:p>
            <a:fld id="{5D5ACDC5-7D88-4043-A5E3-34CEDBAF337A}" type="slidenum">
              <a:rPr lang="en-US" smtClean="0"/>
              <a:pPr/>
              <a:t>‹#›</a:t>
            </a:fld>
            <a:endParaRPr lang="en-US"/>
          </a:p>
        </p:txBody>
      </p:sp>
      <p:sp>
        <p:nvSpPr>
          <p:cNvPr id="8" name="Footer Placeholder 4"/>
          <p:cNvSpPr>
            <a:spLocks noGrp="1"/>
          </p:cNvSpPr>
          <p:nvPr>
            <p:ph type="ftr" sz="quarter" idx="3"/>
          </p:nvPr>
        </p:nvSpPr>
        <p:spPr>
          <a:xfrm>
            <a:off x="1576137" y="6334919"/>
            <a:ext cx="4114800" cy="365125"/>
          </a:xfrm>
          <a:prstGeom prst="rect">
            <a:avLst/>
          </a:prstGeom>
        </p:spPr>
        <p:txBody>
          <a:bodyPr vert="horz" lIns="91440" tIns="45720" rIns="91440" bIns="45720" rtlCol="0" anchor="ctr"/>
          <a:lstStyle>
            <a:lvl1pPr algn="ctr">
              <a:defRPr sz="1200">
                <a:solidFill>
                  <a:schemeClr val="tx1"/>
                </a:solidFill>
              </a:defRPr>
            </a:lvl1pPr>
          </a:lstStyle>
          <a:p>
            <a:endParaRPr lang="en-US"/>
          </a:p>
        </p:txBody>
      </p:sp>
      <p:pic>
        <p:nvPicPr>
          <p:cNvPr id="11" name="Picture 10">
            <a:extLst>
              <a:ext uri="{FF2B5EF4-FFF2-40B4-BE49-F238E27FC236}">
                <a16:creationId xmlns:a16="http://schemas.microsoft.com/office/drawing/2014/main" id="{E90A911B-4104-8240-8E33-23E5B2646CB8}"/>
              </a:ext>
            </a:extLst>
          </p:cNvPr>
          <p:cNvPicPr>
            <a:picLocks noChangeAspect="1"/>
          </p:cNvPicPr>
          <p:nvPr userDrawn="1"/>
        </p:nvPicPr>
        <p:blipFill>
          <a:blip r:embed="rId6"/>
          <a:stretch>
            <a:fillRect/>
          </a:stretch>
        </p:blipFill>
        <p:spPr>
          <a:xfrm>
            <a:off x="8470230" y="6031975"/>
            <a:ext cx="2512509" cy="841659"/>
          </a:xfrm>
          <a:prstGeom prst="rect">
            <a:avLst/>
          </a:prstGeom>
        </p:spPr>
      </p:pic>
      <p:pic>
        <p:nvPicPr>
          <p:cNvPr id="10" name="Picture 9">
            <a:extLst>
              <a:ext uri="{FF2B5EF4-FFF2-40B4-BE49-F238E27FC236}">
                <a16:creationId xmlns:a16="http://schemas.microsoft.com/office/drawing/2014/main" id="{98EC1546-0B4A-E440-9545-8E302057B815}"/>
              </a:ext>
            </a:extLst>
          </p:cNvPr>
          <p:cNvPicPr>
            <a:picLocks noChangeAspect="1"/>
          </p:cNvPicPr>
          <p:nvPr userDrawn="1"/>
        </p:nvPicPr>
        <p:blipFill>
          <a:blip r:embed="rId7" cstate="screen">
            <a:extLst>
              <a:ext uri="{28A0092B-C50C-407E-A947-70E740481C1C}">
                <a14:useLocalDpi xmlns:a14="http://schemas.microsoft.com/office/drawing/2010/main"/>
              </a:ext>
            </a:extLst>
          </a:blip>
          <a:srcRect/>
          <a:stretch/>
        </p:blipFill>
        <p:spPr>
          <a:xfrm>
            <a:off x="8658028" y="6232048"/>
            <a:ext cx="2136912" cy="441510"/>
          </a:xfrm>
          <a:prstGeom prst="rect">
            <a:avLst/>
          </a:prstGeom>
        </p:spPr>
      </p:pic>
      <p:pic>
        <p:nvPicPr>
          <p:cNvPr id="4" name="Picture 3">
            <a:extLst>
              <a:ext uri="{FF2B5EF4-FFF2-40B4-BE49-F238E27FC236}">
                <a16:creationId xmlns:a16="http://schemas.microsoft.com/office/drawing/2014/main" id="{E420161C-3FD6-D07C-40F2-4B4EFECF2DE8}"/>
              </a:ext>
            </a:extLst>
          </p:cNvPr>
          <p:cNvPicPr>
            <a:picLocks noChangeAspect="1"/>
          </p:cNvPicPr>
          <p:nvPr userDrawn="1"/>
        </p:nvPicPr>
        <p:blipFill>
          <a:blip r:embed="rId8">
            <a:alphaModFix amt="50000"/>
          </a:blip>
          <a:stretch>
            <a:fillRect/>
          </a:stretch>
        </p:blipFill>
        <p:spPr>
          <a:xfrm flipH="1">
            <a:off x="0" y="5878286"/>
            <a:ext cx="979714" cy="979714"/>
          </a:xfrm>
          <a:prstGeom prst="rect">
            <a:avLst/>
          </a:prstGeom>
        </p:spPr>
      </p:pic>
    </p:spTree>
    <p:extLst>
      <p:ext uri="{BB962C8B-B14F-4D97-AF65-F5344CB8AC3E}">
        <p14:creationId xmlns:p14="http://schemas.microsoft.com/office/powerpoint/2010/main" val="3666742933"/>
      </p:ext>
    </p:extLst>
  </p:cSld>
  <p:clrMap bg1="lt1" tx1="dk1" bg2="lt2" tx2="dk2" accent1="accent1" accent2="accent2" accent3="accent3" accent4="accent4" accent5="accent5" accent6="accent6" hlink="hlink" folHlink="folHlink"/>
  <p:sldLayoutIdLst>
    <p:sldLayoutId id="2147483739" r:id="rId1"/>
    <p:sldLayoutId id="2147483773" r:id="rId2"/>
    <p:sldLayoutId id="2147483740" r:id="rId3"/>
  </p:sldLayoutIdLst>
  <p:hf sldNum="0" hdr="0" ftr="0" dt="0"/>
  <p:txStyles>
    <p:titleStyle>
      <a:lvl1pPr algn="l" defTabSz="914400" rtl="0" eaLnBrk="1" latinLnBrk="0" hangingPunct="1">
        <a:lnSpc>
          <a:spcPct val="90000"/>
        </a:lnSpc>
        <a:spcBef>
          <a:spcPct val="0"/>
        </a:spcBef>
        <a:buNone/>
        <a:defRPr sz="4400" b="1" i="0" kern="1200" baseline="0">
          <a:solidFill>
            <a:schemeClr val="tx1"/>
          </a:solidFill>
          <a:latin typeface="VAG Rounded Next" panose="020F05020202030202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baseline="0">
          <a:solidFill>
            <a:schemeClr val="tx1"/>
          </a:solidFill>
          <a:latin typeface="VAG Rounded Next" panose="020F05020202030202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VAG Rounded Next" panose="020F05020202030202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VAG Rounded Next" panose="020F05020202030202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AG Rounded Next" panose="020F05020202030202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VAG Rounded Next" panose="020F0502020203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xml"/><Relationship Id="rId1" Type="http://schemas.openxmlformats.org/officeDocument/2006/relationships/slideLayout" Target="../slideLayouts/slideLayout12.xml"/><Relationship Id="rId5" Type="http://schemas.openxmlformats.org/officeDocument/2006/relationships/image" Target="../media/image56.jpeg"/><Relationship Id="rId4" Type="http://schemas.openxmlformats.org/officeDocument/2006/relationships/image" Target="../media/image55.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9.xml"/><Relationship Id="rId1" Type="http://schemas.openxmlformats.org/officeDocument/2006/relationships/video" Target="https://www.youtube.com/embed/6V_3CYJxlK4?feature=oembed" TargetMode="External"/><Relationship Id="rId5" Type="http://schemas.openxmlformats.org/officeDocument/2006/relationships/image" Target="../media/image57.jpeg"/><Relationship Id="rId4" Type="http://schemas.microsoft.com/office/2018/10/relationships/comments" Target="../comments/modernComment_1DD_4604B4AA.xml"/></Relationships>
</file>

<file path=ppt/slides/_rels/slide1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1.xml"/><Relationship Id="rId1" Type="http://schemas.openxmlformats.org/officeDocument/2006/relationships/slideLayout" Target="../slideLayouts/slideLayout12.xml"/><Relationship Id="rId4" Type="http://schemas.openxmlformats.org/officeDocument/2006/relationships/image" Target="../media/image59.jpeg"/></Relationships>
</file>

<file path=ppt/slides/_rels/slide13.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3.xml"/><Relationship Id="rId1" Type="http://schemas.openxmlformats.org/officeDocument/2006/relationships/slideLayout" Target="../slideLayouts/slideLayout10.xml"/><Relationship Id="rId4" Type="http://schemas.openxmlformats.org/officeDocument/2006/relationships/image" Target="../media/image67.png"/></Relationships>
</file>

<file path=ppt/slides/_rels/slide2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8.xml"/><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2.xml"/></Relationships>
</file>

<file path=ppt/slides/_rels/slide43.xml.rels><?xml version="1.0" encoding="UTF-8" standalone="yes"?>
<Relationships xmlns="http://schemas.openxmlformats.org/package/2006/relationships"><Relationship Id="rId3" Type="http://schemas.openxmlformats.org/officeDocument/2006/relationships/hyperlink" Target="https://ric.litmos.com/course/25826410?ts=639113565661473990" TargetMode="External"/><Relationship Id="rId2" Type="http://schemas.openxmlformats.org/officeDocument/2006/relationships/hyperlink" Target="https://doi.org/10.5014/ajot.2021.041798" TargetMode="Externa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hyperlink" Target="https://doi.org/10.1093/ptj/pzab070" TargetMode="External"/><Relationship Id="rId2" Type="http://schemas.openxmlformats.org/officeDocument/2006/relationships/hyperlink" Target="https://doi.org/10.1016/j.physio.2022.09.002" TargetMode="External"/><Relationship Id="rId1" Type="http://schemas.openxmlformats.org/officeDocument/2006/relationships/slideLayout" Target="../slideLayouts/slideLayout9.xml"/><Relationship Id="rId4" Type="http://schemas.openxmlformats.org/officeDocument/2006/relationships/hyperlink" Target="https://doi.org/10.1073/pnas.2518159122"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28.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62.xml"/></Relationships>
</file>

<file path=ppt/slides/_rels/slide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media/image53.jpeg"/><Relationship Id="rId4" Type="http://schemas.openxmlformats.org/officeDocument/2006/relationships/image" Target="../media/image5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234828" y="1876685"/>
            <a:ext cx="9398493" cy="1773667"/>
          </a:xfrm>
        </p:spPr>
        <p:txBody>
          <a:bodyPr>
            <a:noAutofit/>
          </a:bodyPr>
          <a:lstStyle/>
          <a:p>
            <a:r>
              <a:rPr lang="en-US" sz="4000">
                <a:latin typeface="Times New Roman"/>
                <a:cs typeface="Times New Roman"/>
              </a:rPr>
              <a:t>Inpatient Rehabilitation of the Pediatric Brain Injury: </a:t>
            </a:r>
            <a:br>
              <a:rPr lang="en-US" sz="4000">
                <a:latin typeface="Times New Roman"/>
                <a:cs typeface="Times New Roman"/>
              </a:rPr>
            </a:br>
            <a:r>
              <a:rPr lang="en-US" sz="4000">
                <a:latin typeface="Times New Roman"/>
                <a:cs typeface="Times New Roman"/>
              </a:rPr>
              <a:t>Interventions and Education for Improved Outcomes after Discharge</a:t>
            </a:r>
            <a:r>
              <a:rPr lang="en-US" sz="4000">
                <a:latin typeface="VAG Rounded Next"/>
              </a:rPr>
              <a:t> </a:t>
            </a:r>
            <a:endParaRPr lang="en-US" sz="4000" spc="300">
              <a:latin typeface="VAG Rounded Next"/>
            </a:endParaRPr>
          </a:p>
        </p:txBody>
      </p:sp>
      <p:sp>
        <p:nvSpPr>
          <p:cNvPr id="3" name="Subtitle 2"/>
          <p:cNvSpPr>
            <a:spLocks noGrp="1"/>
          </p:cNvSpPr>
          <p:nvPr>
            <p:ph type="subTitle" idx="1"/>
          </p:nvPr>
        </p:nvSpPr>
        <p:spPr>
          <a:xfrm>
            <a:off x="790575" y="4352886"/>
            <a:ext cx="10610850" cy="1655762"/>
          </a:xfrm>
        </p:spPr>
        <p:txBody>
          <a:bodyPr vert="horz" lIns="91440" tIns="45720" rIns="91440" bIns="45720" rtlCol="0" anchor="t">
            <a:normAutofit/>
          </a:bodyPr>
          <a:lstStyle/>
          <a:p>
            <a:pPr>
              <a:lnSpc>
                <a:spcPct val="100000"/>
              </a:lnSpc>
            </a:pPr>
            <a:r>
              <a:rPr lang="en-US">
                <a:latin typeface="Times New Roman"/>
                <a:cs typeface="Times New Roman"/>
              </a:rPr>
              <a:t>Presented by Elizabeth Pierce, DPT &amp;</a:t>
            </a:r>
          </a:p>
          <a:p>
            <a:pPr>
              <a:lnSpc>
                <a:spcPct val="100000"/>
              </a:lnSpc>
            </a:pPr>
            <a:r>
              <a:rPr lang="en-US">
                <a:latin typeface="Times New Roman"/>
                <a:cs typeface="Times New Roman"/>
              </a:rPr>
              <a:t>Quincey Carroll, OTR/L</a:t>
            </a:r>
          </a:p>
          <a:p>
            <a:pPr>
              <a:lnSpc>
                <a:spcPct val="100000"/>
              </a:lnSpc>
            </a:pPr>
            <a:endParaRPr lang="en-US" sz="3200">
              <a:latin typeface="VAG Rounded Next" panose="020F0502020203020204" pitchFamily="34" charset="0"/>
            </a:endParaRPr>
          </a:p>
        </p:txBody>
      </p:sp>
    </p:spTree>
    <p:extLst>
      <p:ext uri="{BB962C8B-B14F-4D97-AF65-F5344CB8AC3E}">
        <p14:creationId xmlns:p14="http://schemas.microsoft.com/office/powerpoint/2010/main" val="110735476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B464EF-5C08-A7D2-239A-58B1077FE3C4}"/>
              </a:ext>
            </a:extLst>
          </p:cNvPr>
          <p:cNvSpPr>
            <a:spLocks noGrp="1"/>
          </p:cNvSpPr>
          <p:nvPr>
            <p:ph type="title"/>
          </p:nvPr>
        </p:nvSpPr>
        <p:spPr/>
        <p:txBody>
          <a:bodyPr/>
          <a:lstStyle/>
          <a:p>
            <a:endParaRPr lang="en-US"/>
          </a:p>
        </p:txBody>
      </p:sp>
      <p:pic>
        <p:nvPicPr>
          <p:cNvPr id="4" name="Picture 3" descr="Stomp and Catch Board">
            <a:extLst>
              <a:ext uri="{FF2B5EF4-FFF2-40B4-BE49-F238E27FC236}">
                <a16:creationId xmlns:a16="http://schemas.microsoft.com/office/drawing/2014/main" id="{9D210B59-C996-5D5A-D0BA-266B66F83930}"/>
              </a:ext>
            </a:extLst>
          </p:cNvPr>
          <p:cNvPicPr>
            <a:picLocks noChangeAspect="1"/>
          </p:cNvPicPr>
          <p:nvPr/>
        </p:nvPicPr>
        <p:blipFill>
          <a:blip r:embed="rId3"/>
          <a:stretch>
            <a:fillRect/>
          </a:stretch>
        </p:blipFill>
        <p:spPr>
          <a:xfrm>
            <a:off x="309836" y="366767"/>
            <a:ext cx="3330467" cy="3321707"/>
          </a:xfrm>
          <a:prstGeom prst="rect">
            <a:avLst/>
          </a:prstGeom>
        </p:spPr>
      </p:pic>
      <p:pic>
        <p:nvPicPr>
          <p:cNvPr id="5" name="Picture 4" descr="Game Your Way to Recovery: Fun Games for Physical and Occupational ...">
            <a:extLst>
              <a:ext uri="{FF2B5EF4-FFF2-40B4-BE49-F238E27FC236}">
                <a16:creationId xmlns:a16="http://schemas.microsoft.com/office/drawing/2014/main" id="{BE944B45-0D72-1514-0334-EBC2359DB504}"/>
              </a:ext>
            </a:extLst>
          </p:cNvPr>
          <p:cNvPicPr>
            <a:picLocks noChangeAspect="1"/>
          </p:cNvPicPr>
          <p:nvPr/>
        </p:nvPicPr>
        <p:blipFill>
          <a:blip r:embed="rId4"/>
          <a:stretch>
            <a:fillRect/>
          </a:stretch>
        </p:blipFill>
        <p:spPr>
          <a:xfrm>
            <a:off x="7629306" y="361895"/>
            <a:ext cx="3721318" cy="3979588"/>
          </a:xfrm>
          <a:prstGeom prst="rect">
            <a:avLst/>
          </a:prstGeom>
        </p:spPr>
      </p:pic>
      <p:pic>
        <p:nvPicPr>
          <p:cNvPr id="6" name="Picture 5" descr="Squigz - Best Bath Toys for Ages 3 to 6 - Fat Brain Toys">
            <a:extLst>
              <a:ext uri="{FF2B5EF4-FFF2-40B4-BE49-F238E27FC236}">
                <a16:creationId xmlns:a16="http://schemas.microsoft.com/office/drawing/2014/main" id="{D0BF320C-9692-074A-7C14-0D16D43CD9E1}"/>
              </a:ext>
            </a:extLst>
          </p:cNvPr>
          <p:cNvPicPr>
            <a:picLocks noChangeAspect="1"/>
          </p:cNvPicPr>
          <p:nvPr/>
        </p:nvPicPr>
        <p:blipFill>
          <a:blip r:embed="rId5"/>
          <a:stretch>
            <a:fillRect/>
          </a:stretch>
        </p:blipFill>
        <p:spPr>
          <a:xfrm>
            <a:off x="3794945" y="3054842"/>
            <a:ext cx="3699971" cy="3691212"/>
          </a:xfrm>
          <a:prstGeom prst="rect">
            <a:avLst/>
          </a:prstGeom>
        </p:spPr>
      </p:pic>
    </p:spTree>
    <p:extLst>
      <p:ext uri="{BB962C8B-B14F-4D97-AF65-F5344CB8AC3E}">
        <p14:creationId xmlns:p14="http://schemas.microsoft.com/office/powerpoint/2010/main" val="238303769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43234-FA16-844A-FE07-77F3FF425A2F}"/>
              </a:ext>
            </a:extLst>
          </p:cNvPr>
          <p:cNvSpPr>
            <a:spLocks noGrp="1"/>
          </p:cNvSpPr>
          <p:nvPr>
            <p:ph type="title"/>
          </p:nvPr>
        </p:nvSpPr>
        <p:spPr/>
        <p:txBody>
          <a:bodyPr/>
          <a:lstStyle/>
          <a:p>
            <a:r>
              <a:rPr lang="en-US" err="1">
                <a:latin typeface="Times New Roman"/>
                <a:cs typeface="Times New Roman"/>
              </a:rPr>
              <a:t>BlazePods</a:t>
            </a:r>
            <a:endParaRPr lang="en-US">
              <a:latin typeface="Times New Roman"/>
              <a:cs typeface="Times New Roman"/>
            </a:endParaRPr>
          </a:p>
        </p:txBody>
      </p:sp>
      <p:pic>
        <p:nvPicPr>
          <p:cNvPr id="5" name="Online Media 4" title="Restore Physical + Cognitive Abilities">
            <a:hlinkClick r:id="" action="ppaction://noaction"/>
            <a:extLst>
              <a:ext uri="{FF2B5EF4-FFF2-40B4-BE49-F238E27FC236}">
                <a16:creationId xmlns:a16="http://schemas.microsoft.com/office/drawing/2014/main" id="{CA80C796-EBF4-317A-713E-4664F1D49224}"/>
              </a:ext>
            </a:extLst>
          </p:cNvPr>
          <p:cNvPicPr>
            <a:picLocks noGrp="1" noRot="1" noChangeAspect="1"/>
          </p:cNvPicPr>
          <p:nvPr>
            <p:ph idx="1"/>
            <a:videoFile r:link="rId1"/>
          </p:nvPr>
        </p:nvPicPr>
        <p:blipFill>
          <a:blip r:embed="rId5"/>
          <a:stretch>
            <a:fillRect/>
          </a:stretch>
        </p:blipFill>
        <p:spPr>
          <a:xfrm>
            <a:off x="2244725" y="1825625"/>
            <a:ext cx="7700963" cy="4351338"/>
          </a:xfrm>
          <a:prstGeom prst="rect">
            <a:avLst/>
          </a:prstGeom>
        </p:spPr>
      </p:pic>
    </p:spTree>
    <p:extLst>
      <p:ext uri="{BB962C8B-B14F-4D97-AF65-F5344CB8AC3E}">
        <p14:creationId xmlns:p14="http://schemas.microsoft.com/office/powerpoint/2010/main" val="1174713514"/>
      </p:ext>
    </p:extLst>
  </p:cSld>
  <p:clrMapOvr>
    <a:masterClrMapping/>
  </p:clrMapOvr>
  <p:extLst>
    <p:ext uri="{6950BFC3-D8DA-4A85-94F7-54DA5524770B}">
      <p188:commentRel xmlns:p188="http://schemas.microsoft.com/office/powerpoint/2018/8/main" r:id="rId4"/>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2C77B-A697-4020-CDBE-7ABFFCEAD456}"/>
              </a:ext>
            </a:extLst>
          </p:cNvPr>
          <p:cNvSpPr>
            <a:spLocks noGrp="1"/>
          </p:cNvSpPr>
          <p:nvPr>
            <p:ph type="title"/>
          </p:nvPr>
        </p:nvSpPr>
        <p:spPr/>
        <p:txBody>
          <a:bodyPr/>
          <a:lstStyle/>
          <a:p>
            <a:r>
              <a:rPr lang="en-US">
                <a:latin typeface="Times New Roman"/>
                <a:cs typeface="Times New Roman"/>
              </a:rPr>
              <a:t>Incorporating Other Therapy Services</a:t>
            </a:r>
          </a:p>
        </p:txBody>
      </p:sp>
      <p:pic>
        <p:nvPicPr>
          <p:cNvPr id="4" name="Picture 3" descr="New Music Therapy Program to Support Mental Health at KGH | Big White ...">
            <a:extLst>
              <a:ext uri="{FF2B5EF4-FFF2-40B4-BE49-F238E27FC236}">
                <a16:creationId xmlns:a16="http://schemas.microsoft.com/office/drawing/2014/main" id="{C71CB89F-43CD-F3DD-7D9E-0F4B0000313A}"/>
              </a:ext>
            </a:extLst>
          </p:cNvPr>
          <p:cNvPicPr>
            <a:picLocks noChangeAspect="1"/>
          </p:cNvPicPr>
          <p:nvPr/>
        </p:nvPicPr>
        <p:blipFill>
          <a:blip r:embed="rId3"/>
          <a:stretch>
            <a:fillRect/>
          </a:stretch>
        </p:blipFill>
        <p:spPr>
          <a:xfrm>
            <a:off x="593397" y="1918138"/>
            <a:ext cx="4917966" cy="3284483"/>
          </a:xfrm>
          <a:prstGeom prst="rect">
            <a:avLst/>
          </a:prstGeom>
        </p:spPr>
      </p:pic>
      <p:pic>
        <p:nvPicPr>
          <p:cNvPr id="5" name="Picture 4" descr="Art Therapy: Definition, Types, Techniques, and Efficacy">
            <a:extLst>
              <a:ext uri="{FF2B5EF4-FFF2-40B4-BE49-F238E27FC236}">
                <a16:creationId xmlns:a16="http://schemas.microsoft.com/office/drawing/2014/main" id="{2BE06DD8-5D42-4DBD-A2FD-1C9B38C6DB4B}"/>
              </a:ext>
            </a:extLst>
          </p:cNvPr>
          <p:cNvPicPr>
            <a:picLocks noChangeAspect="1"/>
          </p:cNvPicPr>
          <p:nvPr/>
        </p:nvPicPr>
        <p:blipFill>
          <a:blip r:embed="rId4"/>
          <a:stretch>
            <a:fillRect/>
          </a:stretch>
        </p:blipFill>
        <p:spPr>
          <a:xfrm>
            <a:off x="7167836" y="1915948"/>
            <a:ext cx="4521639" cy="3034863"/>
          </a:xfrm>
          <a:prstGeom prst="rect">
            <a:avLst/>
          </a:prstGeom>
        </p:spPr>
      </p:pic>
    </p:spTree>
    <p:extLst>
      <p:ext uri="{BB962C8B-B14F-4D97-AF65-F5344CB8AC3E}">
        <p14:creationId xmlns:p14="http://schemas.microsoft.com/office/powerpoint/2010/main" val="362363586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five dogs posing together on grass. From left to right there is a black, chocolate brown, golden tan, and two light tan dogs">
            <a:extLst>
              <a:ext uri="{FF2B5EF4-FFF2-40B4-BE49-F238E27FC236}">
                <a16:creationId xmlns:a16="http://schemas.microsoft.com/office/drawing/2014/main" id="{280B97DE-00BA-2606-4B21-95F5E2FE2A2E}"/>
              </a:ext>
            </a:extLst>
          </p:cNvPr>
          <p:cNvPicPr>
            <a:picLocks noChangeAspect="1"/>
          </p:cNvPicPr>
          <p:nvPr/>
        </p:nvPicPr>
        <p:blipFill>
          <a:blip r:embed="rId3"/>
          <a:stretch>
            <a:fillRect/>
          </a:stretch>
        </p:blipFill>
        <p:spPr>
          <a:xfrm>
            <a:off x="1461230" y="68263"/>
            <a:ext cx="9269540" cy="6048375"/>
          </a:xfrm>
          <a:prstGeom prst="rect">
            <a:avLst/>
          </a:prstGeom>
          <a:noFill/>
        </p:spPr>
      </p:pic>
    </p:spTree>
    <p:extLst>
      <p:ext uri="{BB962C8B-B14F-4D97-AF65-F5344CB8AC3E}">
        <p14:creationId xmlns:p14="http://schemas.microsoft.com/office/powerpoint/2010/main" val="377981533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7E83F0-7E8B-9FB6-0CD2-ECF5E3614EA3}"/>
              </a:ext>
            </a:extLst>
          </p:cNvPr>
          <p:cNvSpPr>
            <a:spLocks noGrp="1"/>
          </p:cNvSpPr>
          <p:nvPr>
            <p:ph type="title"/>
          </p:nvPr>
        </p:nvSpPr>
        <p:spPr>
          <a:xfrm>
            <a:off x="838200" y="365125"/>
            <a:ext cx="10515600" cy="1325563"/>
          </a:xfrm>
        </p:spPr>
        <p:txBody>
          <a:bodyPr anchor="ctr">
            <a:normAutofit/>
          </a:bodyPr>
          <a:lstStyle/>
          <a:p>
            <a:r>
              <a:rPr lang="en-US">
                <a:latin typeface="Times New Roman"/>
                <a:cs typeface="Times New Roman"/>
              </a:rPr>
              <a:t>AOTAs stance on dry needling</a:t>
            </a:r>
          </a:p>
        </p:txBody>
      </p:sp>
      <p:pic>
        <p:nvPicPr>
          <p:cNvPr id="4" name="Content Placeholder 3" descr="A close-up of a medical prescription&#10;&#10;AI-generated content may be incorrect.">
            <a:extLst>
              <a:ext uri="{FF2B5EF4-FFF2-40B4-BE49-F238E27FC236}">
                <a16:creationId xmlns:a16="http://schemas.microsoft.com/office/drawing/2014/main" id="{031A6E93-B996-673F-0D30-BD0828AB2949}"/>
              </a:ext>
            </a:extLst>
          </p:cNvPr>
          <p:cNvPicPr>
            <a:picLocks noGrp="1" noChangeAspect="1"/>
          </p:cNvPicPr>
          <p:nvPr>
            <p:ph idx="1"/>
          </p:nvPr>
        </p:nvPicPr>
        <p:blipFill>
          <a:blip r:embed="rId2"/>
          <a:srcRect r="2126"/>
          <a:stretch>
            <a:fillRect/>
          </a:stretch>
        </p:blipFill>
        <p:spPr>
          <a:xfrm>
            <a:off x="838200" y="1825625"/>
            <a:ext cx="10515600" cy="4351338"/>
          </a:xfrm>
          <a:prstGeom prst="rect">
            <a:avLst/>
          </a:prstGeom>
          <a:noFill/>
        </p:spPr>
      </p:pic>
    </p:spTree>
    <p:extLst>
      <p:ext uri="{BB962C8B-B14F-4D97-AF65-F5344CB8AC3E}">
        <p14:creationId xmlns:p14="http://schemas.microsoft.com/office/powerpoint/2010/main" val="363323959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9DD706-93DD-D4A7-3722-E558E8A7FDE9}"/>
              </a:ext>
            </a:extLst>
          </p:cNvPr>
          <p:cNvSpPr>
            <a:spLocks noGrp="1"/>
          </p:cNvSpPr>
          <p:nvPr>
            <p:ph type="title"/>
          </p:nvPr>
        </p:nvSpPr>
        <p:spPr/>
        <p:txBody>
          <a:bodyPr/>
          <a:lstStyle/>
          <a:p>
            <a:r>
              <a:rPr lang="en-US">
                <a:latin typeface="Times New Roman"/>
                <a:cs typeface="Times New Roman"/>
              </a:rPr>
              <a:t>Dry Needling Precautions</a:t>
            </a:r>
          </a:p>
        </p:txBody>
      </p:sp>
      <p:sp>
        <p:nvSpPr>
          <p:cNvPr id="3" name="Content Placeholder 2">
            <a:extLst>
              <a:ext uri="{FF2B5EF4-FFF2-40B4-BE49-F238E27FC236}">
                <a16:creationId xmlns:a16="http://schemas.microsoft.com/office/drawing/2014/main" id="{AAFB61B9-EC57-AE3D-C3E1-08316C111F16}"/>
              </a:ext>
            </a:extLst>
          </p:cNvPr>
          <p:cNvSpPr>
            <a:spLocks noGrp="1"/>
          </p:cNvSpPr>
          <p:nvPr>
            <p:ph sz="half" idx="1"/>
          </p:nvPr>
        </p:nvSpPr>
        <p:spPr/>
        <p:txBody>
          <a:bodyPr vert="horz" lIns="91440" tIns="45720" rIns="91440" bIns="45720" rtlCol="0" anchor="t">
            <a:noAutofit/>
          </a:bodyPr>
          <a:lstStyle/>
          <a:p>
            <a:pPr marL="0" indent="0">
              <a:buNone/>
            </a:pPr>
            <a:r>
              <a:rPr lang="en-US" sz="2400">
                <a:latin typeface="Segoe UI"/>
                <a:ea typeface="Calibri"/>
                <a:cs typeface="Segoe UI"/>
              </a:rPr>
              <a:t>•</a:t>
            </a:r>
            <a:r>
              <a:rPr lang="en-US" sz="2400">
                <a:latin typeface="Times New Roman"/>
                <a:ea typeface="Calibri"/>
                <a:cs typeface="Times New Roman"/>
              </a:rPr>
              <a:t>Cognitive or communication impairments</a:t>
            </a:r>
          </a:p>
          <a:p>
            <a:pPr marL="0" indent="0">
              <a:buNone/>
            </a:pPr>
            <a:r>
              <a:rPr lang="en-US" sz="2400">
                <a:latin typeface="Times New Roman"/>
                <a:ea typeface="Calibri"/>
                <a:cs typeface="Times New Roman"/>
              </a:rPr>
              <a:t>•Local skin lesions (example: cellulitis, psoriasis, ache)</a:t>
            </a:r>
          </a:p>
          <a:p>
            <a:pPr marL="0" indent="0">
              <a:buNone/>
            </a:pPr>
            <a:r>
              <a:rPr lang="en-US" sz="2400">
                <a:latin typeface="Times New Roman"/>
                <a:ea typeface="Calibri"/>
                <a:cs typeface="Times New Roman"/>
              </a:rPr>
              <a:t>•Abnormal bleeding tendency (anticoagulant or thrombocytopenia therapy)</a:t>
            </a:r>
          </a:p>
          <a:p>
            <a:pPr marL="0" indent="0">
              <a:buNone/>
            </a:pPr>
            <a:r>
              <a:rPr lang="en-US" sz="2400">
                <a:latin typeface="Times New Roman"/>
                <a:ea typeface="Calibri"/>
                <a:cs typeface="Times New Roman"/>
              </a:rPr>
              <a:t>•Implants</a:t>
            </a:r>
          </a:p>
          <a:p>
            <a:pPr marL="0" indent="0">
              <a:buNone/>
            </a:pPr>
            <a:r>
              <a:rPr lang="en-US" sz="2400">
                <a:latin typeface="Times New Roman"/>
                <a:ea typeface="Calibri"/>
                <a:cs typeface="Times New Roman"/>
              </a:rPr>
              <a:t>•Vascular disease</a:t>
            </a:r>
          </a:p>
        </p:txBody>
      </p:sp>
      <p:sp>
        <p:nvSpPr>
          <p:cNvPr id="4" name="Content Placeholder 3">
            <a:extLst>
              <a:ext uri="{FF2B5EF4-FFF2-40B4-BE49-F238E27FC236}">
                <a16:creationId xmlns:a16="http://schemas.microsoft.com/office/drawing/2014/main" id="{4689D839-C704-E14E-0AB8-D7F896ACAE65}"/>
              </a:ext>
            </a:extLst>
          </p:cNvPr>
          <p:cNvSpPr>
            <a:spLocks noGrp="1"/>
          </p:cNvSpPr>
          <p:nvPr>
            <p:ph sz="half" idx="2"/>
          </p:nvPr>
        </p:nvSpPr>
        <p:spPr/>
        <p:txBody>
          <a:bodyPr vert="horz" lIns="91440" tIns="45720" rIns="91440" bIns="45720" rtlCol="0" anchor="t">
            <a:normAutofit/>
          </a:bodyPr>
          <a:lstStyle/>
          <a:p>
            <a:r>
              <a:rPr lang="en-US" sz="2400">
                <a:latin typeface="Times New Roman"/>
                <a:ea typeface="Calibri"/>
                <a:cs typeface="Times New Roman"/>
              </a:rPr>
              <a:t>Fear of needles</a:t>
            </a:r>
          </a:p>
          <a:p>
            <a:r>
              <a:rPr lang="en-US" sz="2400">
                <a:latin typeface="Times New Roman"/>
                <a:ea typeface="Calibri"/>
                <a:cs typeface="Times New Roman"/>
              </a:rPr>
              <a:t>History of traumatic or spontaneous pneumothorax</a:t>
            </a:r>
          </a:p>
          <a:p>
            <a:r>
              <a:rPr lang="en-US" sz="2400">
                <a:latin typeface="Times New Roman"/>
                <a:ea typeface="Calibri"/>
                <a:cs typeface="Times New Roman"/>
              </a:rPr>
              <a:t>Metal allergy</a:t>
            </a:r>
          </a:p>
          <a:p>
            <a:r>
              <a:rPr lang="en-US" sz="2400">
                <a:latin typeface="Times New Roman"/>
                <a:ea typeface="Calibri"/>
                <a:cs typeface="Times New Roman"/>
              </a:rPr>
              <a:t>Severe osteoporosis</a:t>
            </a:r>
          </a:p>
          <a:p>
            <a:r>
              <a:rPr lang="en-US" sz="2400">
                <a:latin typeface="Times New Roman"/>
                <a:ea typeface="Calibri"/>
                <a:cs typeface="Times New Roman"/>
              </a:rPr>
              <a:t>Area of laminectomy</a:t>
            </a:r>
          </a:p>
          <a:p>
            <a:r>
              <a:rPr lang="en-US" sz="2400">
                <a:latin typeface="Times New Roman"/>
                <a:ea typeface="Calibri"/>
                <a:cs typeface="Times New Roman"/>
              </a:rPr>
              <a:t>Scoliosis</a:t>
            </a:r>
          </a:p>
          <a:p>
            <a:r>
              <a:rPr lang="en-US" sz="2400">
                <a:latin typeface="Times New Roman"/>
                <a:ea typeface="Calibri"/>
                <a:cs typeface="Times New Roman"/>
              </a:rPr>
              <a:t>Obesity</a:t>
            </a:r>
          </a:p>
          <a:p>
            <a:endParaRPr lang="en-US">
              <a:latin typeface="Calibri"/>
              <a:ea typeface="Calibri"/>
              <a:cs typeface="Calibri"/>
            </a:endParaRPr>
          </a:p>
        </p:txBody>
      </p:sp>
    </p:spTree>
    <p:extLst>
      <p:ext uri="{BB962C8B-B14F-4D97-AF65-F5344CB8AC3E}">
        <p14:creationId xmlns:p14="http://schemas.microsoft.com/office/powerpoint/2010/main" val="40697465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FAEEA-C2AB-3E9E-4460-3C0905334BE4}"/>
              </a:ext>
            </a:extLst>
          </p:cNvPr>
          <p:cNvSpPr>
            <a:spLocks noGrp="1"/>
          </p:cNvSpPr>
          <p:nvPr>
            <p:ph type="title"/>
          </p:nvPr>
        </p:nvSpPr>
        <p:spPr/>
        <p:txBody>
          <a:bodyPr/>
          <a:lstStyle/>
          <a:p>
            <a:r>
              <a:rPr lang="en-US">
                <a:latin typeface="Times New Roman"/>
                <a:cs typeface="Times New Roman"/>
              </a:rPr>
              <a:t>Dry Needling Contraindications</a:t>
            </a:r>
          </a:p>
        </p:txBody>
      </p:sp>
      <p:sp>
        <p:nvSpPr>
          <p:cNvPr id="3" name="Content Placeholder 2">
            <a:extLst>
              <a:ext uri="{FF2B5EF4-FFF2-40B4-BE49-F238E27FC236}">
                <a16:creationId xmlns:a16="http://schemas.microsoft.com/office/drawing/2014/main" id="{0FAD801D-70C9-AF9B-A91F-A17CEFA75ADF}"/>
              </a:ext>
            </a:extLst>
          </p:cNvPr>
          <p:cNvSpPr>
            <a:spLocks noGrp="1"/>
          </p:cNvSpPr>
          <p:nvPr>
            <p:ph sz="half" idx="1"/>
          </p:nvPr>
        </p:nvSpPr>
        <p:spPr>
          <a:xfrm>
            <a:off x="838200" y="1825625"/>
            <a:ext cx="10515600" cy="4351338"/>
          </a:xfrm>
        </p:spPr>
        <p:txBody>
          <a:bodyPr vert="horz" lIns="91440" tIns="45720" rIns="91440" bIns="45720" rtlCol="0" anchor="t">
            <a:normAutofit/>
          </a:bodyPr>
          <a:lstStyle/>
          <a:p>
            <a:r>
              <a:rPr lang="en-US">
                <a:latin typeface="Times New Roman"/>
                <a:ea typeface="Calibri"/>
                <a:cs typeface="Times New Roman"/>
              </a:rPr>
              <a:t>Patient denies consent</a:t>
            </a:r>
          </a:p>
          <a:p>
            <a:r>
              <a:rPr lang="en-US">
                <a:latin typeface="Times New Roman"/>
                <a:ea typeface="Calibri"/>
                <a:cs typeface="Times New Roman"/>
              </a:rPr>
              <a:t>Area over pacemaker with electrical stim</a:t>
            </a:r>
          </a:p>
          <a:p>
            <a:r>
              <a:rPr lang="en-US">
                <a:latin typeface="Times New Roman"/>
                <a:ea typeface="Calibri"/>
                <a:cs typeface="Times New Roman"/>
              </a:rPr>
              <a:t>Compromised immune system</a:t>
            </a:r>
          </a:p>
          <a:p>
            <a:r>
              <a:rPr lang="en-US">
                <a:latin typeface="Times New Roman"/>
                <a:ea typeface="Calibri"/>
                <a:cs typeface="Times New Roman"/>
              </a:rPr>
              <a:t>Local or systemic infections or active tumor</a:t>
            </a:r>
          </a:p>
          <a:p>
            <a:r>
              <a:rPr lang="en-US">
                <a:latin typeface="Times New Roman"/>
                <a:ea typeface="Calibri"/>
                <a:cs typeface="Times New Roman"/>
              </a:rPr>
              <a:t>Pregnancy – 1st Trimester</a:t>
            </a:r>
          </a:p>
          <a:p>
            <a:r>
              <a:rPr lang="en-US">
                <a:latin typeface="Times New Roman"/>
                <a:ea typeface="Calibri"/>
                <a:cs typeface="Times New Roman"/>
              </a:rPr>
              <a:t>Post surgery (Must be cleared by surgeon; Relative contraindication)</a:t>
            </a:r>
          </a:p>
          <a:p>
            <a:r>
              <a:rPr lang="en-US">
                <a:latin typeface="Times New Roman"/>
                <a:ea typeface="Calibri"/>
                <a:cs typeface="Times New Roman"/>
              </a:rPr>
              <a:t>Autoimmune disease (Relative contraindication)</a:t>
            </a:r>
          </a:p>
          <a:p>
            <a:r>
              <a:rPr lang="en-US">
                <a:latin typeface="Times New Roman"/>
                <a:ea typeface="Calibri"/>
                <a:cs typeface="Times New Roman"/>
              </a:rPr>
              <a:t>Controlled anticoagulants (Relative contraindication)</a:t>
            </a:r>
          </a:p>
          <a:p>
            <a:endParaRPr lang="en-US">
              <a:latin typeface="Calibri"/>
              <a:ea typeface="Calibri"/>
              <a:cs typeface="Calibri"/>
            </a:endParaRPr>
          </a:p>
        </p:txBody>
      </p:sp>
    </p:spTree>
    <p:extLst>
      <p:ext uri="{BB962C8B-B14F-4D97-AF65-F5344CB8AC3E}">
        <p14:creationId xmlns:p14="http://schemas.microsoft.com/office/powerpoint/2010/main" val="11400161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BAC01A-8B5C-3CCC-AF02-3BB4BB6C3E9F}"/>
              </a:ext>
            </a:extLst>
          </p:cNvPr>
          <p:cNvSpPr>
            <a:spLocks noGrp="1"/>
          </p:cNvSpPr>
          <p:nvPr>
            <p:ph type="title"/>
          </p:nvPr>
        </p:nvSpPr>
        <p:spPr/>
        <p:txBody>
          <a:bodyPr/>
          <a:lstStyle/>
          <a:p>
            <a:r>
              <a:rPr lang="en-US">
                <a:latin typeface="Times New Roman"/>
                <a:cs typeface="Times New Roman"/>
              </a:rPr>
              <a:t>Dry Needling in the Non-traditional population</a:t>
            </a:r>
          </a:p>
        </p:txBody>
      </p:sp>
      <p:sp>
        <p:nvSpPr>
          <p:cNvPr id="3" name="Content Placeholder 2">
            <a:extLst>
              <a:ext uri="{FF2B5EF4-FFF2-40B4-BE49-F238E27FC236}">
                <a16:creationId xmlns:a16="http://schemas.microsoft.com/office/drawing/2014/main" id="{E273C290-2674-A845-EB4D-736FEAF42088}"/>
              </a:ext>
            </a:extLst>
          </p:cNvPr>
          <p:cNvSpPr>
            <a:spLocks noGrp="1"/>
          </p:cNvSpPr>
          <p:nvPr>
            <p:ph sz="half" idx="1"/>
          </p:nvPr>
        </p:nvSpPr>
        <p:spPr>
          <a:xfrm>
            <a:off x="838200" y="1825625"/>
            <a:ext cx="10594427" cy="4351338"/>
          </a:xfrm>
        </p:spPr>
        <p:txBody>
          <a:bodyPr vert="horz" lIns="91440" tIns="45720" rIns="91440" bIns="45720" rtlCol="0" anchor="t">
            <a:noAutofit/>
          </a:bodyPr>
          <a:lstStyle/>
          <a:p>
            <a:r>
              <a:rPr lang="en-US">
                <a:latin typeface="Times New Roman"/>
                <a:cs typeface="Times New Roman"/>
              </a:rPr>
              <a:t>DN considered a “relatively new treatment” for addressing spasticity </a:t>
            </a:r>
            <a:r>
              <a:rPr lang="en-US">
                <a:solidFill>
                  <a:schemeClr val="bg1"/>
                </a:solidFill>
                <a:latin typeface="Times New Roman"/>
                <a:cs typeface="Times New Roman"/>
              </a:rPr>
              <a:t>(</a:t>
            </a:r>
            <a:r>
              <a:rPr lang="en-US" err="1">
                <a:solidFill>
                  <a:schemeClr val="bg1"/>
                </a:solidFill>
                <a:latin typeface="Times New Roman"/>
                <a:cs typeface="Times New Roman"/>
              </a:rPr>
              <a:t>Mohammadpou</a:t>
            </a:r>
            <a:r>
              <a:rPr lang="en-US">
                <a:solidFill>
                  <a:schemeClr val="bg1"/>
                </a:solidFill>
                <a:latin typeface="Times New Roman"/>
                <a:cs typeface="Times New Roman"/>
              </a:rPr>
              <a:t>, 2021)</a:t>
            </a:r>
          </a:p>
          <a:p>
            <a:pPr lvl="1"/>
            <a:r>
              <a:rPr lang="en-US" sz="2800">
                <a:latin typeface="Times New Roman"/>
                <a:cs typeface="Times New Roman"/>
              </a:rPr>
              <a:t>First case study published in 2007 (Herrero &amp; del Morel) with a 4 y/o child with </a:t>
            </a:r>
            <a:r>
              <a:rPr lang="en-US" sz="2800" err="1">
                <a:latin typeface="Times New Roman"/>
                <a:cs typeface="Times New Roman"/>
              </a:rPr>
              <a:t>tetraparesia</a:t>
            </a:r>
            <a:endParaRPr lang="en-US" sz="2800">
              <a:solidFill>
                <a:srgbClr val="FFFFFF"/>
              </a:solidFill>
              <a:latin typeface="Times New Roman"/>
              <a:cs typeface="Times New Roman"/>
            </a:endParaRPr>
          </a:p>
          <a:p>
            <a:r>
              <a:rPr lang="en-US">
                <a:latin typeface="Times New Roman"/>
                <a:cs typeface="Times New Roman"/>
              </a:rPr>
              <a:t>Underlying mechanism not entirely understood </a:t>
            </a:r>
            <a:endParaRPr lang="en-US">
              <a:solidFill>
                <a:srgbClr val="FFFFFF"/>
              </a:solidFill>
              <a:latin typeface="Times New Roman"/>
              <a:cs typeface="Times New Roman"/>
            </a:endParaRPr>
          </a:p>
          <a:p>
            <a:pPr lvl="1"/>
            <a:r>
              <a:rPr lang="en-US" sz="2800">
                <a:latin typeface="Times New Roman"/>
                <a:cs typeface="Times New Roman"/>
              </a:rPr>
              <a:t>Both mechanical and neurophysiological mechanisms hypothesized </a:t>
            </a:r>
            <a:endParaRPr lang="en-US" sz="2800">
              <a:solidFill>
                <a:srgbClr val="FFFFFF"/>
              </a:solidFill>
              <a:latin typeface="Times New Roman"/>
              <a:cs typeface="Times New Roman"/>
            </a:endParaRPr>
          </a:p>
          <a:p>
            <a:r>
              <a:rPr lang="en-US">
                <a:latin typeface="Times New Roman"/>
                <a:cs typeface="Times New Roman"/>
              </a:rPr>
              <a:t>Indication that DN paired with Botox results in improved tone control </a:t>
            </a:r>
            <a:r>
              <a:rPr lang="en-US">
                <a:solidFill>
                  <a:schemeClr val="bg1"/>
                </a:solidFill>
                <a:latin typeface="Times New Roman"/>
                <a:cs typeface="Times New Roman"/>
              </a:rPr>
              <a:t>(Kosem, Ata, &amp; </a:t>
            </a:r>
            <a:r>
              <a:rPr lang="en-US" err="1">
                <a:solidFill>
                  <a:schemeClr val="bg1"/>
                </a:solidFill>
                <a:latin typeface="Times New Roman"/>
                <a:cs typeface="Times New Roman"/>
              </a:rPr>
              <a:t>Yilmax</a:t>
            </a:r>
            <a:r>
              <a:rPr lang="en-US">
                <a:solidFill>
                  <a:schemeClr val="bg1"/>
                </a:solidFill>
                <a:latin typeface="Times New Roman"/>
                <a:cs typeface="Times New Roman"/>
              </a:rPr>
              <a:t>, 2022)</a:t>
            </a:r>
          </a:p>
          <a:p>
            <a:endParaRPr lang="en-US">
              <a:solidFill>
                <a:srgbClr val="FFFFFF"/>
              </a:solidFill>
              <a:latin typeface="Arial"/>
              <a:cs typeface="Arial"/>
            </a:endParaRPr>
          </a:p>
          <a:p>
            <a:endParaRPr lang="en-US">
              <a:solidFill>
                <a:srgbClr val="FFFFFF"/>
              </a:solidFill>
              <a:latin typeface="Arial"/>
              <a:cs typeface="Arial"/>
            </a:endParaRPr>
          </a:p>
          <a:p>
            <a:endParaRPr lang="en-US"/>
          </a:p>
        </p:txBody>
      </p:sp>
    </p:spTree>
    <p:extLst>
      <p:ext uri="{BB962C8B-B14F-4D97-AF65-F5344CB8AC3E}">
        <p14:creationId xmlns:p14="http://schemas.microsoft.com/office/powerpoint/2010/main" val="40989573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C616B7-0D84-29B4-A4F1-BC59099A11CA}"/>
              </a:ext>
            </a:extLst>
          </p:cNvPr>
          <p:cNvSpPr>
            <a:spLocks noGrp="1"/>
          </p:cNvSpPr>
          <p:nvPr>
            <p:ph type="title"/>
          </p:nvPr>
        </p:nvSpPr>
        <p:spPr/>
        <p:txBody>
          <a:bodyPr>
            <a:normAutofit/>
          </a:bodyPr>
          <a:lstStyle/>
          <a:p>
            <a:r>
              <a:rPr lang="en-US">
                <a:latin typeface="Times New Roman"/>
                <a:cs typeface="Times New Roman"/>
              </a:rPr>
              <a:t>DN for Hypertonia &amp; Spasticity</a:t>
            </a:r>
            <a:endParaRPr lang="en-US" u="sng">
              <a:latin typeface="Times New Roman"/>
              <a:cs typeface="Times New Roman"/>
            </a:endParaRPr>
          </a:p>
        </p:txBody>
      </p:sp>
      <p:sp>
        <p:nvSpPr>
          <p:cNvPr id="3" name="Content Placeholder 2">
            <a:extLst>
              <a:ext uri="{FF2B5EF4-FFF2-40B4-BE49-F238E27FC236}">
                <a16:creationId xmlns:a16="http://schemas.microsoft.com/office/drawing/2014/main" id="{1BAA386A-A89B-5EF9-E5B1-C4E28AAABC08}"/>
              </a:ext>
            </a:extLst>
          </p:cNvPr>
          <p:cNvSpPr>
            <a:spLocks noGrp="1"/>
          </p:cNvSpPr>
          <p:nvPr>
            <p:ph sz="half" idx="1"/>
          </p:nvPr>
        </p:nvSpPr>
        <p:spPr>
          <a:xfrm>
            <a:off x="838200" y="1825625"/>
            <a:ext cx="10628488" cy="4351338"/>
          </a:xfrm>
        </p:spPr>
        <p:txBody>
          <a:bodyPr vert="horz" lIns="91440" tIns="45720" rIns="91440" bIns="45720" rtlCol="0" anchor="t">
            <a:normAutofit lnSpcReduction="10000"/>
          </a:bodyPr>
          <a:lstStyle/>
          <a:p>
            <a:pPr marL="0" indent="0">
              <a:buNone/>
            </a:pPr>
            <a:r>
              <a:rPr lang="en-US" b="1" u="sng">
                <a:latin typeface="Times New Roman"/>
                <a:cs typeface="Times New Roman"/>
              </a:rPr>
              <a:t>DNHS Procedure: </a:t>
            </a:r>
            <a:endParaRPr lang="en-US">
              <a:solidFill>
                <a:srgbClr val="FFFFFF"/>
              </a:solidFill>
              <a:latin typeface="Times New Roman"/>
              <a:cs typeface="Times New Roman"/>
            </a:endParaRPr>
          </a:p>
          <a:p>
            <a:pPr marL="0" indent="0">
              <a:buNone/>
            </a:pPr>
            <a:r>
              <a:rPr lang="en-US">
                <a:latin typeface="Times New Roman"/>
                <a:cs typeface="Times New Roman"/>
              </a:rPr>
              <a:t>1. Put muscle in a position of submaximal stretch (close to end range but without applying maximal force)</a:t>
            </a:r>
            <a:endParaRPr lang="en-US">
              <a:solidFill>
                <a:srgbClr val="FFFFFF"/>
              </a:solidFill>
              <a:latin typeface="Times New Roman"/>
              <a:cs typeface="Times New Roman"/>
            </a:endParaRPr>
          </a:p>
          <a:p>
            <a:pPr marL="0" indent="0">
              <a:buNone/>
            </a:pPr>
            <a:r>
              <a:rPr lang="en-US">
                <a:latin typeface="Times New Roman"/>
                <a:cs typeface="Times New Roman"/>
              </a:rPr>
              <a:t>2. Place needle in suspected </a:t>
            </a:r>
            <a:r>
              <a:rPr lang="en-US" err="1">
                <a:latin typeface="Times New Roman"/>
                <a:cs typeface="Times New Roman"/>
              </a:rPr>
              <a:t>TrPs</a:t>
            </a:r>
            <a:r>
              <a:rPr lang="en-US">
                <a:latin typeface="Times New Roman"/>
                <a:cs typeface="Times New Roman"/>
              </a:rPr>
              <a:t> (trigger points) while stabilizing treatment area until there is “a significant cessation in the excessive muscular activity” (usually occurs after twitch response) </a:t>
            </a:r>
            <a:endParaRPr lang="en-US">
              <a:solidFill>
                <a:srgbClr val="FFFFFF"/>
              </a:solidFill>
              <a:latin typeface="Times New Roman"/>
              <a:cs typeface="Times New Roman"/>
            </a:endParaRPr>
          </a:p>
          <a:p>
            <a:pPr marL="0" indent="0">
              <a:buNone/>
            </a:pPr>
            <a:r>
              <a:rPr lang="en-US">
                <a:latin typeface="Times New Roman"/>
                <a:cs typeface="Times New Roman"/>
              </a:rPr>
              <a:t>3. Maintain the position briefly until the neural release appears or contraction ceases</a:t>
            </a:r>
            <a:endParaRPr lang="en-US">
              <a:solidFill>
                <a:srgbClr val="FFFFFF"/>
              </a:solidFill>
              <a:latin typeface="Times New Roman"/>
              <a:cs typeface="Times New Roman"/>
            </a:endParaRPr>
          </a:p>
          <a:p>
            <a:pPr marL="0" indent="0">
              <a:buNone/>
            </a:pPr>
            <a:r>
              <a:rPr lang="en-US">
                <a:latin typeface="Times New Roman"/>
                <a:cs typeface="Times New Roman"/>
              </a:rPr>
              <a:t>4. Withdraw needle to skin level and then range muscle again to sub-maximal stretch to look for additional </a:t>
            </a:r>
            <a:r>
              <a:rPr lang="en-US" err="1">
                <a:latin typeface="Times New Roman"/>
                <a:cs typeface="Times New Roman"/>
              </a:rPr>
              <a:t>TrPs</a:t>
            </a:r>
            <a:endParaRPr lang="en-US" err="1">
              <a:solidFill>
                <a:srgbClr val="FFFFFF"/>
              </a:solidFill>
              <a:latin typeface="Times New Roman"/>
              <a:cs typeface="Times New Roman"/>
            </a:endParaRPr>
          </a:p>
          <a:p>
            <a:endParaRPr lang="en-US" sz="2600">
              <a:solidFill>
                <a:schemeClr val="bg1"/>
              </a:solidFill>
              <a:latin typeface="Arial"/>
              <a:cs typeface="Arial"/>
            </a:endParaRPr>
          </a:p>
        </p:txBody>
      </p:sp>
    </p:spTree>
    <p:extLst>
      <p:ext uri="{BB962C8B-B14F-4D97-AF65-F5344CB8AC3E}">
        <p14:creationId xmlns:p14="http://schemas.microsoft.com/office/powerpoint/2010/main" val="3995944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E230FF-502D-6BD5-BCCF-D2F7CE2B6CF5}"/>
              </a:ext>
            </a:extLst>
          </p:cNvPr>
          <p:cNvSpPr>
            <a:spLocks noGrp="1"/>
          </p:cNvSpPr>
          <p:nvPr>
            <p:ph type="title"/>
          </p:nvPr>
        </p:nvSpPr>
        <p:spPr/>
        <p:txBody>
          <a:bodyPr/>
          <a:lstStyle/>
          <a:p>
            <a:r>
              <a:rPr lang="en-US">
                <a:latin typeface="Times New Roman"/>
                <a:cs typeface="Times New Roman"/>
              </a:rPr>
              <a:t>DN for Hypertonia and Spasticity</a:t>
            </a:r>
            <a:endParaRPr lang="en-US" err="1">
              <a:latin typeface="Times New Roman"/>
              <a:cs typeface="Times New Roman"/>
            </a:endParaRPr>
          </a:p>
        </p:txBody>
      </p:sp>
      <p:sp>
        <p:nvSpPr>
          <p:cNvPr id="3" name="Content Placeholder 2">
            <a:extLst>
              <a:ext uri="{FF2B5EF4-FFF2-40B4-BE49-F238E27FC236}">
                <a16:creationId xmlns:a16="http://schemas.microsoft.com/office/drawing/2014/main" id="{BE1C3DD8-B299-F997-CADC-40DF4B024592}"/>
              </a:ext>
            </a:extLst>
          </p:cNvPr>
          <p:cNvSpPr>
            <a:spLocks noGrp="1"/>
          </p:cNvSpPr>
          <p:nvPr>
            <p:ph idx="1"/>
          </p:nvPr>
        </p:nvSpPr>
        <p:spPr/>
        <p:txBody>
          <a:bodyPr vert="horz" lIns="91440" tIns="45720" rIns="91440" bIns="45720" rtlCol="0" anchor="t">
            <a:normAutofit/>
          </a:bodyPr>
          <a:lstStyle/>
          <a:p>
            <a:pPr marL="0" indent="0">
              <a:buNone/>
            </a:pPr>
            <a:r>
              <a:rPr lang="en-US" b="1" u="sng">
                <a:latin typeface="Times New Roman"/>
                <a:cs typeface="Times New Roman"/>
              </a:rPr>
              <a:t>Additional DNHS Recommendations:</a:t>
            </a:r>
            <a:endParaRPr lang="en-US">
              <a:solidFill>
                <a:srgbClr val="FFFFFF"/>
              </a:solidFill>
              <a:latin typeface="Times New Roman"/>
              <a:cs typeface="Times New Roman"/>
            </a:endParaRPr>
          </a:p>
          <a:p>
            <a:r>
              <a:rPr lang="en-US">
                <a:latin typeface="Times New Roman"/>
                <a:cs typeface="Times New Roman"/>
              </a:rPr>
              <a:t>Wait 7-10 days between treatment series (3-4 sessions each) to allow for complete repair of neuromuscular lesion </a:t>
            </a:r>
            <a:endParaRPr lang="en-US">
              <a:solidFill>
                <a:srgbClr val="FFFFFF"/>
              </a:solidFill>
              <a:latin typeface="Times New Roman"/>
              <a:cs typeface="Times New Roman"/>
            </a:endParaRPr>
          </a:p>
          <a:p>
            <a:r>
              <a:rPr lang="en-US">
                <a:latin typeface="Times New Roman"/>
                <a:cs typeface="Times New Roman"/>
              </a:rPr>
              <a:t>Recommend moving in proximal to distal order (due to patterns of pain reference) </a:t>
            </a:r>
            <a:endParaRPr lang="en-US">
              <a:solidFill>
                <a:srgbClr val="FFFFFF"/>
              </a:solidFill>
              <a:latin typeface="Times New Roman"/>
              <a:cs typeface="Times New Roman"/>
            </a:endParaRPr>
          </a:p>
          <a:p>
            <a:r>
              <a:rPr lang="en-US">
                <a:latin typeface="Times New Roman"/>
                <a:cs typeface="Times New Roman"/>
              </a:rPr>
              <a:t>Unlike in ortho population, it is discouraged to needle until all twitch responses and </a:t>
            </a:r>
            <a:r>
              <a:rPr lang="en-US" err="1">
                <a:latin typeface="Times New Roman"/>
                <a:cs typeface="Times New Roman"/>
              </a:rPr>
              <a:t>TrPs</a:t>
            </a:r>
            <a:r>
              <a:rPr lang="en-US">
                <a:latin typeface="Times New Roman"/>
                <a:cs typeface="Times New Roman"/>
              </a:rPr>
              <a:t> are resolved (would become too painful) </a:t>
            </a:r>
            <a:endParaRPr lang="en-US">
              <a:solidFill>
                <a:srgbClr val="FFFFFF"/>
              </a:solidFill>
              <a:latin typeface="Times New Roman"/>
              <a:cs typeface="Times New Roman"/>
            </a:endParaRPr>
          </a:p>
          <a:p>
            <a:r>
              <a:rPr lang="en-US">
                <a:latin typeface="Times New Roman"/>
                <a:cs typeface="Times New Roman"/>
              </a:rPr>
              <a:t>Recommend consideration of synergistic muscles to affected muscle </a:t>
            </a:r>
          </a:p>
          <a:p>
            <a:r>
              <a:rPr lang="en-US">
                <a:latin typeface="Times New Roman"/>
                <a:cs typeface="Times New Roman"/>
              </a:rPr>
              <a:t>DN should be followed by neuro re-education </a:t>
            </a:r>
            <a:endParaRPr lang="en-US">
              <a:solidFill>
                <a:srgbClr val="FFFFFF"/>
              </a:solidFill>
              <a:latin typeface="Times New Roman"/>
              <a:cs typeface="Times New Roman"/>
            </a:endParaRPr>
          </a:p>
          <a:p>
            <a:endParaRPr lang="en-US"/>
          </a:p>
        </p:txBody>
      </p:sp>
    </p:spTree>
    <p:extLst>
      <p:ext uri="{BB962C8B-B14F-4D97-AF65-F5344CB8AC3E}">
        <p14:creationId xmlns:p14="http://schemas.microsoft.com/office/powerpoint/2010/main" val="9213174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B527FC-A35E-68EC-8DCB-F83E37ADC92D}"/>
              </a:ext>
            </a:extLst>
          </p:cNvPr>
          <p:cNvSpPr>
            <a:spLocks noGrp="1"/>
          </p:cNvSpPr>
          <p:nvPr>
            <p:ph type="title"/>
          </p:nvPr>
        </p:nvSpPr>
        <p:spPr/>
        <p:txBody>
          <a:bodyPr/>
          <a:lstStyle/>
          <a:p>
            <a:r>
              <a:rPr lang="en-US">
                <a:latin typeface="Times New Roman"/>
                <a:cs typeface="Times New Roman"/>
              </a:rPr>
              <a:t>Objectives</a:t>
            </a:r>
          </a:p>
        </p:txBody>
      </p:sp>
      <p:sp>
        <p:nvSpPr>
          <p:cNvPr id="3" name="Content Placeholder 2">
            <a:extLst>
              <a:ext uri="{FF2B5EF4-FFF2-40B4-BE49-F238E27FC236}">
                <a16:creationId xmlns:a16="http://schemas.microsoft.com/office/drawing/2014/main" id="{6F77C1CF-2429-A320-952C-08F01389574F}"/>
              </a:ext>
            </a:extLst>
          </p:cNvPr>
          <p:cNvSpPr>
            <a:spLocks noGrp="1"/>
          </p:cNvSpPr>
          <p:nvPr>
            <p:ph idx="1"/>
          </p:nvPr>
        </p:nvSpPr>
        <p:spPr/>
        <p:txBody>
          <a:bodyPr vert="horz" lIns="91440" tIns="45720" rIns="91440" bIns="45720" rtlCol="0" anchor="t">
            <a:normAutofit/>
          </a:bodyPr>
          <a:lstStyle/>
          <a:p>
            <a:pPr marL="514350" indent="-514350">
              <a:buAutoNum type="arabicPeriod"/>
            </a:pPr>
            <a:r>
              <a:rPr lang="en-US">
                <a:latin typeface="Times New Roman"/>
                <a:cs typeface="Times New Roman"/>
              </a:rPr>
              <a:t>Attendees will understand how to better tailor interventions to a pediatric population. </a:t>
            </a:r>
          </a:p>
          <a:p>
            <a:pPr marL="514350" indent="-514350">
              <a:buAutoNum type="arabicPeriod"/>
            </a:pPr>
            <a:r>
              <a:rPr lang="en-US">
                <a:latin typeface="Times New Roman"/>
                <a:cs typeface="Times New Roman"/>
              </a:rPr>
              <a:t>Attendees will learn about dry needling and its implications for improved outcomes in the inpatient rehabilitation setting. </a:t>
            </a:r>
          </a:p>
          <a:p>
            <a:pPr marL="514350" indent="-514350">
              <a:buAutoNum type="arabicPeriod"/>
            </a:pPr>
            <a:r>
              <a:rPr lang="en-US">
                <a:latin typeface="Times New Roman"/>
                <a:cs typeface="Times New Roman"/>
              </a:rPr>
              <a:t>Attendees will understand the process of caregiver education to promote the family’s readiness for discharge. </a:t>
            </a:r>
          </a:p>
          <a:p>
            <a:pPr marL="514350" indent="-514350">
              <a:buAutoNum type="arabicPeriod"/>
            </a:pPr>
            <a:r>
              <a:rPr lang="en-US">
                <a:latin typeface="Times New Roman"/>
                <a:cs typeface="Times New Roman"/>
              </a:rPr>
              <a:t>Attendees will learn how the pediatric inpatient rehabilitation team coordinates a comprehensive discharge plan for patients and their families. </a:t>
            </a:r>
          </a:p>
        </p:txBody>
      </p:sp>
    </p:spTree>
    <p:extLst>
      <p:ext uri="{BB962C8B-B14F-4D97-AF65-F5344CB8AC3E}">
        <p14:creationId xmlns:p14="http://schemas.microsoft.com/office/powerpoint/2010/main" val="36849513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82B6C-C79D-4886-00F8-F33476D835C8}"/>
              </a:ext>
            </a:extLst>
          </p:cNvPr>
          <p:cNvSpPr>
            <a:spLocks noGrp="1"/>
          </p:cNvSpPr>
          <p:nvPr>
            <p:ph type="title"/>
          </p:nvPr>
        </p:nvSpPr>
        <p:spPr/>
        <p:txBody>
          <a:bodyPr>
            <a:normAutofit/>
          </a:bodyPr>
          <a:lstStyle/>
          <a:p>
            <a:r>
              <a:rPr lang="en-US">
                <a:latin typeface="Times New Roman"/>
                <a:cs typeface="Times New Roman"/>
              </a:rPr>
              <a:t>Effects of Dry Needling on Spasticity and</a:t>
            </a:r>
            <a:br>
              <a:rPr lang="en-US">
                <a:latin typeface="Times New Roman"/>
                <a:cs typeface="Times New Roman"/>
              </a:rPr>
            </a:br>
            <a:r>
              <a:rPr lang="en-US">
                <a:latin typeface="Times New Roman"/>
                <a:cs typeface="Times New Roman"/>
              </a:rPr>
              <a:t>Range of Motion-  Systematic Review</a:t>
            </a:r>
          </a:p>
        </p:txBody>
      </p:sp>
      <p:sp>
        <p:nvSpPr>
          <p:cNvPr id="3" name="Content Placeholder 2">
            <a:extLst>
              <a:ext uri="{FF2B5EF4-FFF2-40B4-BE49-F238E27FC236}">
                <a16:creationId xmlns:a16="http://schemas.microsoft.com/office/drawing/2014/main" id="{A11C9BA4-AECF-4F10-14C3-4330BBBDFDB4}"/>
              </a:ext>
            </a:extLst>
          </p:cNvPr>
          <p:cNvSpPr>
            <a:spLocks noGrp="1"/>
          </p:cNvSpPr>
          <p:nvPr>
            <p:ph idx="1"/>
          </p:nvPr>
        </p:nvSpPr>
        <p:spPr/>
        <p:txBody>
          <a:bodyPr vert="horz" lIns="91440" tIns="45720" rIns="91440" bIns="45720" rtlCol="0" anchor="t">
            <a:normAutofit fontScale="92500" lnSpcReduction="10000"/>
          </a:bodyPr>
          <a:lstStyle/>
          <a:p>
            <a:r>
              <a:rPr lang="en-US">
                <a:solidFill>
                  <a:schemeClr val="bg1"/>
                </a:solidFill>
                <a:latin typeface="Times New Roman"/>
                <a:cs typeface="Times New Roman"/>
              </a:rPr>
              <a:t>N = 10 articles</a:t>
            </a:r>
          </a:p>
          <a:p>
            <a:r>
              <a:rPr lang="en-US">
                <a:solidFill>
                  <a:schemeClr val="bg1"/>
                </a:solidFill>
                <a:latin typeface="Times New Roman"/>
                <a:cs typeface="Times New Roman"/>
              </a:rPr>
              <a:t>Findings:</a:t>
            </a:r>
          </a:p>
          <a:p>
            <a:pPr lvl="1"/>
            <a:r>
              <a:rPr lang="en-US">
                <a:solidFill>
                  <a:schemeClr val="bg1"/>
                </a:solidFill>
                <a:latin typeface="Times New Roman"/>
                <a:cs typeface="Times New Roman"/>
              </a:rPr>
              <a:t>3 out of 4 studies found significant decrease in spasticity </a:t>
            </a:r>
          </a:p>
          <a:p>
            <a:pPr lvl="1"/>
            <a:r>
              <a:rPr lang="en-US">
                <a:solidFill>
                  <a:schemeClr val="bg1"/>
                </a:solidFill>
                <a:latin typeface="Times New Roman"/>
                <a:cs typeface="Times New Roman"/>
              </a:rPr>
              <a:t>2 out of 2 studies found significant improvements in UE ROM</a:t>
            </a:r>
          </a:p>
          <a:p>
            <a:pPr lvl="1"/>
            <a:r>
              <a:rPr lang="en-US">
                <a:solidFill>
                  <a:schemeClr val="bg1"/>
                </a:solidFill>
                <a:latin typeface="Times New Roman"/>
                <a:cs typeface="Times New Roman"/>
              </a:rPr>
              <a:t>1 out of 1 study found significant improvements in LE ROM</a:t>
            </a:r>
          </a:p>
          <a:p>
            <a:pPr marL="225425" indent="-225425"/>
            <a:r>
              <a:rPr lang="en-US" u="sng">
                <a:solidFill>
                  <a:schemeClr val="bg1"/>
                </a:solidFill>
                <a:latin typeface="Times New Roman"/>
                <a:cs typeface="Times New Roman"/>
              </a:rPr>
              <a:t>Conclusion</a:t>
            </a:r>
            <a:r>
              <a:rPr lang="en-US">
                <a:solidFill>
                  <a:schemeClr val="bg1"/>
                </a:solidFill>
                <a:latin typeface="Times New Roman"/>
                <a:cs typeface="Times New Roman"/>
              </a:rPr>
              <a:t>: </a:t>
            </a:r>
            <a:r>
              <a:rPr lang="en-US" i="1">
                <a:solidFill>
                  <a:schemeClr val="bg1"/>
                </a:solidFill>
                <a:latin typeface="Times New Roman"/>
                <a:cs typeface="Times New Roman"/>
              </a:rPr>
              <a:t>“</a:t>
            </a:r>
            <a:r>
              <a:rPr lang="en-US" i="1">
                <a:latin typeface="Times New Roman"/>
                <a:cs typeface="Times New Roman"/>
              </a:rPr>
              <a:t>The findings show strong evidence that the use of dry needling could improve ROM and spasticity and could be useful as an evidence-based physical agent modality to manage spasticity and improve ROM to support functional outcomes.”</a:t>
            </a:r>
            <a:endParaRPr lang="en-US">
              <a:solidFill>
                <a:srgbClr val="FFFFFF"/>
              </a:solidFill>
              <a:latin typeface="Times New Roman"/>
              <a:cs typeface="Times New Roman"/>
            </a:endParaRPr>
          </a:p>
          <a:p>
            <a:pPr marL="225425" indent="-225425"/>
            <a:endParaRPr lang="en-US" i="1">
              <a:latin typeface="Times New Roman"/>
              <a:cs typeface="Times New Roman"/>
            </a:endParaRPr>
          </a:p>
          <a:p>
            <a:pPr marL="0" indent="0">
              <a:buNone/>
            </a:pPr>
            <a:r>
              <a:rPr lang="en-US" sz="2000">
                <a:solidFill>
                  <a:schemeClr val="bg1"/>
                </a:solidFill>
                <a:latin typeface="Times New Roman"/>
                <a:ea typeface="Roboto"/>
                <a:cs typeface="Times New Roman"/>
              </a:rPr>
              <a:t>(Bynum et al., 2021)</a:t>
            </a:r>
            <a:endParaRPr lang="en-US" i="1">
              <a:solidFill>
                <a:schemeClr val="bg1"/>
              </a:solidFill>
              <a:latin typeface="Times New Roman"/>
              <a:cs typeface="Times New Roman"/>
            </a:endParaRPr>
          </a:p>
          <a:p>
            <a:endParaRPr lang="en-US"/>
          </a:p>
        </p:txBody>
      </p:sp>
    </p:spTree>
    <p:extLst>
      <p:ext uri="{BB962C8B-B14F-4D97-AF65-F5344CB8AC3E}">
        <p14:creationId xmlns:p14="http://schemas.microsoft.com/office/powerpoint/2010/main" val="193166489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7670C6-AEE7-0F35-62B2-2D9FA0A63B08}"/>
              </a:ext>
            </a:extLst>
          </p:cNvPr>
          <p:cNvSpPr>
            <a:spLocks noGrp="1"/>
          </p:cNvSpPr>
          <p:nvPr>
            <p:ph type="title"/>
          </p:nvPr>
        </p:nvSpPr>
        <p:spPr/>
        <p:txBody>
          <a:bodyPr/>
          <a:lstStyle/>
          <a:p>
            <a:r>
              <a:rPr lang="en-US">
                <a:latin typeface="Times New Roman"/>
                <a:cs typeface="Times New Roman"/>
              </a:rPr>
              <a:t>Neuro Case Study - Background</a:t>
            </a:r>
          </a:p>
        </p:txBody>
      </p:sp>
      <p:sp>
        <p:nvSpPr>
          <p:cNvPr id="8" name="Content Placeholder 7">
            <a:extLst>
              <a:ext uri="{FF2B5EF4-FFF2-40B4-BE49-F238E27FC236}">
                <a16:creationId xmlns:a16="http://schemas.microsoft.com/office/drawing/2014/main" id="{3DFA4002-1A87-5A98-F4CE-DE07267085FB}"/>
              </a:ext>
            </a:extLst>
          </p:cNvPr>
          <p:cNvSpPr>
            <a:spLocks noGrp="1"/>
          </p:cNvSpPr>
          <p:nvPr>
            <p:ph idx="1"/>
          </p:nvPr>
        </p:nvSpPr>
        <p:spPr/>
        <p:txBody>
          <a:bodyPr vert="horz" lIns="91440" tIns="45720" rIns="91440" bIns="45720" rtlCol="0" anchor="t">
            <a:normAutofit/>
          </a:bodyPr>
          <a:lstStyle/>
          <a:p>
            <a:r>
              <a:rPr lang="en-US">
                <a:latin typeface="Times New Roman"/>
                <a:cs typeface="Times New Roman"/>
              </a:rPr>
              <a:t>17yo with cytotoxic/metabolic/anoxic brain injury due to polysubstance ingestion</a:t>
            </a:r>
            <a:endParaRPr lang="en-US">
              <a:solidFill>
                <a:srgbClr val="FFFFFF"/>
              </a:solidFill>
              <a:latin typeface="Times New Roman"/>
              <a:cs typeface="Times New Roman"/>
            </a:endParaRPr>
          </a:p>
          <a:p>
            <a:r>
              <a:rPr lang="en-US">
                <a:latin typeface="Times New Roman"/>
                <a:cs typeface="Times New Roman"/>
              </a:rPr>
              <a:t>Spasticity increasing rapidly, within weeks developing significant contractures in BUE and BLE</a:t>
            </a:r>
            <a:endParaRPr lang="en-US">
              <a:solidFill>
                <a:srgbClr val="FFFFFF"/>
              </a:solidFill>
              <a:latin typeface="Times New Roman"/>
              <a:cs typeface="Times New Roman"/>
            </a:endParaRPr>
          </a:p>
          <a:p>
            <a:r>
              <a:rPr lang="en-US">
                <a:latin typeface="Times New Roman"/>
                <a:cs typeface="Times New Roman"/>
              </a:rPr>
              <a:t>Interventions trialed before DN: Botox, splinting, NMES</a:t>
            </a:r>
            <a:endParaRPr lang="en-US">
              <a:solidFill>
                <a:srgbClr val="FFFFFF"/>
              </a:solidFill>
              <a:latin typeface="Times New Roman"/>
              <a:cs typeface="Times New Roman"/>
            </a:endParaRPr>
          </a:p>
          <a:p>
            <a:r>
              <a:rPr lang="en-US">
                <a:latin typeface="Times New Roman"/>
                <a:cs typeface="Times New Roman"/>
              </a:rPr>
              <a:t>DN occurred across five sessions (10/23, 10/25, 10/30, 11/2, &amp; 11/6)</a:t>
            </a:r>
            <a:endParaRPr lang="en-US">
              <a:solidFill>
                <a:srgbClr val="FFFFFF"/>
              </a:solidFill>
              <a:latin typeface="Times New Roman"/>
              <a:cs typeface="Times New Roman"/>
            </a:endParaRPr>
          </a:p>
          <a:p>
            <a:r>
              <a:rPr lang="en-US">
                <a:latin typeface="Times New Roman"/>
                <a:cs typeface="Times New Roman"/>
              </a:rPr>
              <a:t>Muscles needled included: biceps, pec minor &amp; major, and lower lats</a:t>
            </a:r>
            <a:endParaRPr lang="en-US">
              <a:solidFill>
                <a:srgbClr val="FFFFFF"/>
              </a:solidFill>
              <a:latin typeface="Times New Roman"/>
              <a:cs typeface="Times New Roman"/>
            </a:endParaRPr>
          </a:p>
          <a:p>
            <a:r>
              <a:rPr lang="en-US">
                <a:latin typeface="Times New Roman"/>
                <a:cs typeface="Times New Roman"/>
              </a:rPr>
              <a:t>Seen at rehab follow up and continued to have WFL range and function</a:t>
            </a:r>
            <a:endParaRPr lang="en-US">
              <a:solidFill>
                <a:srgbClr val="FFFFFF"/>
              </a:solidFill>
              <a:latin typeface="Times New Roman"/>
              <a:cs typeface="Times New Roman"/>
            </a:endParaRPr>
          </a:p>
          <a:p>
            <a:endParaRPr lang="en-US"/>
          </a:p>
        </p:txBody>
      </p:sp>
    </p:spTree>
    <p:extLst>
      <p:ext uri="{BB962C8B-B14F-4D97-AF65-F5344CB8AC3E}">
        <p14:creationId xmlns:p14="http://schemas.microsoft.com/office/powerpoint/2010/main" val="14518714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F0A2AD7C-F718-75D2-59AF-610F7526929C}"/>
              </a:ext>
            </a:extLst>
          </p:cNvPr>
          <p:cNvPicPr>
            <a:picLocks noGrp="1" noChangeAspect="1"/>
          </p:cNvPicPr>
          <p:nvPr>
            <p:ph idx="1"/>
          </p:nvPr>
        </p:nvPicPr>
        <p:blipFill>
          <a:blip r:embed="rId2"/>
          <a:srcRect l="444"/>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44776383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6FBF1F1D-CEEB-F765-0998-63A08D9F244C}"/>
              </a:ext>
            </a:extLst>
          </p:cNvPr>
          <p:cNvPicPr>
            <a:picLocks noGrp="1" noChangeAspect="1"/>
          </p:cNvPicPr>
          <p:nvPr>
            <p:ph idx="1"/>
          </p:nvPr>
        </p:nvPicPr>
        <p:blipFill>
          <a:blip r:embed="rId2"/>
          <a:srcRect/>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32289172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7FBC7E66-BABD-0D3E-F10C-8257C4E5B4CF}"/>
              </a:ext>
            </a:extLst>
          </p:cNvPr>
          <p:cNvPicPr>
            <a:picLocks noGrp="1" noChangeAspect="1"/>
          </p:cNvPicPr>
          <p:nvPr>
            <p:ph idx="1"/>
          </p:nvPr>
        </p:nvPicPr>
        <p:blipFill>
          <a:blip r:embed="rId2"/>
          <a:srcRect/>
          <a:stretch>
            <a:fillRect/>
          </a:stretch>
        </p:blipFill>
        <p:spPr>
          <a:xfrm>
            <a:off x="20" y="10"/>
            <a:ext cx="12191980" cy="6857990"/>
          </a:xfrm>
          <a:prstGeom prst="rect">
            <a:avLst/>
          </a:prstGeom>
          <a:noFill/>
        </p:spPr>
      </p:pic>
    </p:spTree>
    <p:extLst>
      <p:ext uri="{BB962C8B-B14F-4D97-AF65-F5344CB8AC3E}">
        <p14:creationId xmlns:p14="http://schemas.microsoft.com/office/powerpoint/2010/main" val="257159304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screenshot of a medical information&#10;&#10;AI-generated content may be incorrect.">
            <a:extLst>
              <a:ext uri="{FF2B5EF4-FFF2-40B4-BE49-F238E27FC236}">
                <a16:creationId xmlns:a16="http://schemas.microsoft.com/office/drawing/2014/main" id="{B59695AE-F263-4AF9-B3B8-E9F3C4426BC9}"/>
              </a:ext>
            </a:extLst>
          </p:cNvPr>
          <p:cNvPicPr>
            <a:picLocks noGrp="1" noChangeAspect="1"/>
          </p:cNvPicPr>
          <p:nvPr>
            <p:ph idx="1"/>
          </p:nvPr>
        </p:nvPicPr>
        <p:blipFill>
          <a:blip r:embed="rId2"/>
          <a:stretch>
            <a:fillRect/>
          </a:stretch>
        </p:blipFill>
        <p:spPr>
          <a:xfrm>
            <a:off x="2063750" y="68263"/>
            <a:ext cx="8064500" cy="6048375"/>
          </a:xfrm>
          <a:prstGeom prst="rect">
            <a:avLst/>
          </a:prstGeom>
          <a:noFill/>
        </p:spPr>
      </p:pic>
    </p:spTree>
    <p:extLst>
      <p:ext uri="{BB962C8B-B14F-4D97-AF65-F5344CB8AC3E}">
        <p14:creationId xmlns:p14="http://schemas.microsoft.com/office/powerpoint/2010/main" val="5928938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a:extLst>
              <a:ext uri="{FF2B5EF4-FFF2-40B4-BE49-F238E27FC236}">
                <a16:creationId xmlns:a16="http://schemas.microsoft.com/office/drawing/2014/main" id="{7D424CEF-AFBF-E3D2-A90D-1F424DF08B0A}"/>
              </a:ext>
            </a:extLst>
          </p:cNvPr>
          <p:cNvSpPr>
            <a:spLocks noGrp="1"/>
          </p:cNvSpPr>
          <p:nvPr>
            <p:ph type="title"/>
          </p:nvPr>
        </p:nvSpPr>
        <p:spPr>
          <a:xfrm>
            <a:off x="838200" y="365125"/>
            <a:ext cx="10515600" cy="1325563"/>
          </a:xfrm>
        </p:spPr>
        <p:txBody>
          <a:bodyPr/>
          <a:lstStyle/>
          <a:p>
            <a:r>
              <a:rPr lang="en-US">
                <a:latin typeface="Times New Roman"/>
                <a:cs typeface="Times New Roman"/>
              </a:rPr>
              <a:t>Resting position prior and after DN – no </a:t>
            </a:r>
            <a:r>
              <a:rPr lang="en-US" err="1">
                <a:latin typeface="Times New Roman"/>
                <a:cs typeface="Times New Roman"/>
              </a:rPr>
              <a:t>botox</a:t>
            </a:r>
            <a:endParaRPr lang="en-US">
              <a:latin typeface="Times New Roman"/>
              <a:cs typeface="Times New Roman"/>
            </a:endParaRPr>
          </a:p>
        </p:txBody>
      </p:sp>
      <p:pic>
        <p:nvPicPr>
          <p:cNvPr id="7" name="Content Placeholder 6" descr="A baby in a hospital bed&#10;&#10;AI-generated content may be incorrect.">
            <a:extLst>
              <a:ext uri="{FF2B5EF4-FFF2-40B4-BE49-F238E27FC236}">
                <a16:creationId xmlns:a16="http://schemas.microsoft.com/office/drawing/2014/main" id="{38ECCDF3-085A-4635-28D1-636E5CF24B29}"/>
              </a:ext>
            </a:extLst>
          </p:cNvPr>
          <p:cNvPicPr>
            <a:picLocks noGrp="1" noChangeAspect="1"/>
          </p:cNvPicPr>
          <p:nvPr>
            <p:ph sz="half" idx="1"/>
          </p:nvPr>
        </p:nvPicPr>
        <p:blipFill>
          <a:blip r:embed="rId3"/>
          <a:srcRect r="2602" b="1"/>
          <a:stretch>
            <a:fillRect/>
          </a:stretch>
        </p:blipFill>
        <p:spPr>
          <a:xfrm>
            <a:off x="838200" y="1825625"/>
            <a:ext cx="5181600" cy="4351338"/>
          </a:xfrm>
          <a:prstGeom prst="rect">
            <a:avLst/>
          </a:prstGeom>
          <a:noFill/>
        </p:spPr>
      </p:pic>
      <p:pic>
        <p:nvPicPr>
          <p:cNvPr id="8" name="Content Placeholder 7" descr="A child in a hospital bed&#10;&#10;AI-generated content may be incorrect.">
            <a:extLst>
              <a:ext uri="{FF2B5EF4-FFF2-40B4-BE49-F238E27FC236}">
                <a16:creationId xmlns:a16="http://schemas.microsoft.com/office/drawing/2014/main" id="{F07A8237-2381-60A2-7518-B7676BC5726C}"/>
              </a:ext>
            </a:extLst>
          </p:cNvPr>
          <p:cNvPicPr>
            <a:picLocks noGrp="1" noChangeAspect="1"/>
          </p:cNvPicPr>
          <p:nvPr>
            <p:ph sz="half" idx="2"/>
          </p:nvPr>
        </p:nvPicPr>
        <p:blipFill>
          <a:blip r:embed="rId4"/>
          <a:stretch>
            <a:fillRect/>
          </a:stretch>
        </p:blipFill>
        <p:spPr>
          <a:xfrm>
            <a:off x="6280841" y="1829386"/>
            <a:ext cx="4964318" cy="4354858"/>
          </a:xfrm>
          <a:prstGeom prst="rect">
            <a:avLst/>
          </a:prstGeom>
        </p:spPr>
      </p:pic>
    </p:spTree>
    <p:extLst>
      <p:ext uri="{BB962C8B-B14F-4D97-AF65-F5344CB8AC3E}">
        <p14:creationId xmlns:p14="http://schemas.microsoft.com/office/powerpoint/2010/main" val="31600099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2DAC1C1A-3F81-4F7D-7475-9F1FF306C572}"/>
              </a:ext>
            </a:extLst>
          </p:cNvPr>
          <p:cNvSpPr>
            <a:spLocks noGrp="1"/>
          </p:cNvSpPr>
          <p:nvPr>
            <p:ph type="title"/>
          </p:nvPr>
        </p:nvSpPr>
        <p:spPr>
          <a:xfrm>
            <a:off x="838200" y="365125"/>
            <a:ext cx="10515600" cy="1325563"/>
          </a:xfrm>
        </p:spPr>
        <p:txBody>
          <a:bodyPr/>
          <a:lstStyle/>
          <a:p>
            <a:endParaRPr lang="en-US"/>
          </a:p>
        </p:txBody>
      </p:sp>
      <p:pic>
        <p:nvPicPr>
          <p:cNvPr id="5" name="Content Placeholder 4" descr="A child with a tube attached to his neck&#10;&#10;AI-generated content may be incorrect.">
            <a:extLst>
              <a:ext uri="{FF2B5EF4-FFF2-40B4-BE49-F238E27FC236}">
                <a16:creationId xmlns:a16="http://schemas.microsoft.com/office/drawing/2014/main" id="{3C82D36B-620A-827B-02A7-E01E511C1673}"/>
              </a:ext>
            </a:extLst>
          </p:cNvPr>
          <p:cNvPicPr>
            <a:picLocks noGrp="1" noChangeAspect="1"/>
          </p:cNvPicPr>
          <p:nvPr>
            <p:ph sz="half" idx="1"/>
          </p:nvPr>
        </p:nvPicPr>
        <p:blipFill>
          <a:blip r:embed="rId2"/>
          <a:srcRect t="4411" b="11961"/>
          <a:stretch>
            <a:fillRect/>
          </a:stretch>
        </p:blipFill>
        <p:spPr>
          <a:xfrm>
            <a:off x="838200" y="1825625"/>
            <a:ext cx="5181600" cy="4351338"/>
          </a:xfrm>
          <a:prstGeom prst="rect">
            <a:avLst/>
          </a:prstGeom>
          <a:noFill/>
        </p:spPr>
      </p:pic>
      <p:pic>
        <p:nvPicPr>
          <p:cNvPr id="6" name="Content Placeholder 5" descr="A person with a neck brace&#10;&#10;AI-generated content may be incorrect.">
            <a:extLst>
              <a:ext uri="{FF2B5EF4-FFF2-40B4-BE49-F238E27FC236}">
                <a16:creationId xmlns:a16="http://schemas.microsoft.com/office/drawing/2014/main" id="{2A3327F3-5D77-600E-1093-4256F8B8CAD5}"/>
              </a:ext>
            </a:extLst>
          </p:cNvPr>
          <p:cNvPicPr>
            <a:picLocks noGrp="1" noChangeAspect="1"/>
          </p:cNvPicPr>
          <p:nvPr>
            <p:ph sz="half" idx="2"/>
          </p:nvPr>
        </p:nvPicPr>
        <p:blipFill>
          <a:blip r:embed="rId3"/>
          <a:stretch>
            <a:fillRect/>
          </a:stretch>
        </p:blipFill>
        <p:spPr>
          <a:xfrm>
            <a:off x="6149483" y="1835946"/>
            <a:ext cx="5367171" cy="4164283"/>
          </a:xfrm>
          <a:prstGeom prst="rect">
            <a:avLst/>
          </a:prstGeom>
        </p:spPr>
      </p:pic>
      <p:sp>
        <p:nvSpPr>
          <p:cNvPr id="7" name="Flowchart: Alternate Process 6">
            <a:extLst>
              <a:ext uri="{FF2B5EF4-FFF2-40B4-BE49-F238E27FC236}">
                <a16:creationId xmlns:a16="http://schemas.microsoft.com/office/drawing/2014/main" id="{C25CC4B7-05E1-E0A0-18EF-E54D8A4C74AC}"/>
              </a:ext>
            </a:extLst>
          </p:cNvPr>
          <p:cNvSpPr/>
          <p:nvPr/>
        </p:nvSpPr>
        <p:spPr>
          <a:xfrm>
            <a:off x="2180592" y="3119076"/>
            <a:ext cx="2815449" cy="2801647"/>
          </a:xfrm>
          <a:prstGeom prst="flowChartAlternateProcess">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en-US">
                <a:cs typeface="Arial"/>
              </a:rPr>
              <a:t>Lat Before</a:t>
            </a:r>
            <a:endParaRPr lang="en-US"/>
          </a:p>
        </p:txBody>
      </p:sp>
      <p:sp>
        <p:nvSpPr>
          <p:cNvPr id="8" name="Rectangle: Rounded Corners 7">
            <a:extLst>
              <a:ext uri="{FF2B5EF4-FFF2-40B4-BE49-F238E27FC236}">
                <a16:creationId xmlns:a16="http://schemas.microsoft.com/office/drawing/2014/main" id="{A12E8AA8-91A4-D14D-47B6-368D3072902F}"/>
              </a:ext>
            </a:extLst>
          </p:cNvPr>
          <p:cNvSpPr/>
          <p:nvPr/>
        </p:nvSpPr>
        <p:spPr>
          <a:xfrm>
            <a:off x="6320959" y="3864341"/>
            <a:ext cx="2953461" cy="200117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n-US">
                <a:cs typeface="Arial"/>
              </a:rPr>
              <a:t>Lat After</a:t>
            </a:r>
            <a:endParaRPr lang="en-US"/>
          </a:p>
        </p:txBody>
      </p:sp>
    </p:spTree>
    <p:extLst>
      <p:ext uri="{BB962C8B-B14F-4D97-AF65-F5344CB8AC3E}">
        <p14:creationId xmlns:p14="http://schemas.microsoft.com/office/powerpoint/2010/main" val="20137517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CFEFE9-D865-A1E1-6406-DABE5E689157}"/>
              </a:ext>
            </a:extLst>
          </p:cNvPr>
          <p:cNvSpPr>
            <a:spLocks noGrp="1"/>
          </p:cNvSpPr>
          <p:nvPr>
            <p:ph type="ctrTitle"/>
          </p:nvPr>
        </p:nvSpPr>
        <p:spPr/>
        <p:txBody>
          <a:bodyPr/>
          <a:lstStyle/>
          <a:p>
            <a:r>
              <a:rPr lang="en-US">
                <a:latin typeface="Times New Roman"/>
                <a:cs typeface="Times New Roman"/>
              </a:rPr>
              <a:t>Caregiver Education</a:t>
            </a:r>
          </a:p>
        </p:txBody>
      </p:sp>
      <p:sp>
        <p:nvSpPr>
          <p:cNvPr id="3" name="Content Placeholder 2">
            <a:extLst>
              <a:ext uri="{FF2B5EF4-FFF2-40B4-BE49-F238E27FC236}">
                <a16:creationId xmlns:a16="http://schemas.microsoft.com/office/drawing/2014/main" id="{A3DE4690-F1E8-719F-051F-D023DCF54C62}"/>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09616922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A11B9A-53C3-3FF5-5380-93C208495092}"/>
              </a:ext>
            </a:extLst>
          </p:cNvPr>
          <p:cNvSpPr>
            <a:spLocks noGrp="1"/>
          </p:cNvSpPr>
          <p:nvPr>
            <p:ph type="title"/>
          </p:nvPr>
        </p:nvSpPr>
        <p:spPr/>
        <p:txBody>
          <a:bodyPr/>
          <a:lstStyle/>
          <a:p>
            <a:r>
              <a:rPr lang="en-US">
                <a:latin typeface="Times New Roman"/>
                <a:cs typeface="Times New Roman"/>
              </a:rPr>
              <a:t>How do we train caregivers?</a:t>
            </a:r>
          </a:p>
        </p:txBody>
      </p:sp>
      <p:sp>
        <p:nvSpPr>
          <p:cNvPr id="3" name="Content Placeholder 2">
            <a:extLst>
              <a:ext uri="{FF2B5EF4-FFF2-40B4-BE49-F238E27FC236}">
                <a16:creationId xmlns:a16="http://schemas.microsoft.com/office/drawing/2014/main" id="{F0C5ED36-9A66-C15F-6B0A-71B98F71BE2C}"/>
              </a:ext>
            </a:extLst>
          </p:cNvPr>
          <p:cNvSpPr>
            <a:spLocks noGrp="1"/>
          </p:cNvSpPr>
          <p:nvPr>
            <p:ph idx="1"/>
          </p:nvPr>
        </p:nvSpPr>
        <p:spPr/>
        <p:txBody>
          <a:bodyPr vert="horz" lIns="91440" tIns="45720" rIns="91440" bIns="45720" rtlCol="0" anchor="t">
            <a:normAutofit/>
          </a:bodyPr>
          <a:lstStyle/>
          <a:p>
            <a:r>
              <a:rPr lang="en-US" sz="3200">
                <a:latin typeface="Times New Roman"/>
                <a:cs typeface="Times New Roman"/>
              </a:rPr>
              <a:t>Early encouragement to participate</a:t>
            </a:r>
          </a:p>
          <a:p>
            <a:pPr marL="0" indent="0">
              <a:buNone/>
            </a:pPr>
            <a:endParaRPr lang="en-US" sz="3200">
              <a:latin typeface="Times New Roman"/>
              <a:cs typeface="Times New Roman"/>
            </a:endParaRPr>
          </a:p>
          <a:p>
            <a:r>
              <a:rPr lang="en-US" sz="3200">
                <a:latin typeface="Times New Roman"/>
                <a:cs typeface="Times New Roman"/>
              </a:rPr>
              <a:t>Including caregivers in therapy sessions</a:t>
            </a:r>
          </a:p>
          <a:p>
            <a:pPr marL="0" indent="0">
              <a:buNone/>
            </a:pPr>
            <a:endParaRPr lang="en-US" sz="3200">
              <a:latin typeface="Times New Roman"/>
              <a:cs typeface="Times New Roman"/>
            </a:endParaRPr>
          </a:p>
          <a:p>
            <a:r>
              <a:rPr lang="en-US" sz="3200">
                <a:latin typeface="Times New Roman"/>
                <a:cs typeface="Times New Roman"/>
              </a:rPr>
              <a:t>Practicing handling as often as able and appropriate</a:t>
            </a:r>
          </a:p>
          <a:p>
            <a:pPr lvl="1">
              <a:buFont typeface="Courier New" panose="020B0604020202020204" pitchFamily="34" charset="0"/>
              <a:buChar char="o"/>
            </a:pPr>
            <a:r>
              <a:rPr lang="en-US" sz="2800">
                <a:latin typeface="Times New Roman"/>
                <a:cs typeface="Times New Roman"/>
              </a:rPr>
              <a:t>The importance of our nursing staff in allowing family to have opportunities for practice outside of therapy sessions.</a:t>
            </a:r>
          </a:p>
          <a:p>
            <a:pPr marL="0" indent="0">
              <a:buNone/>
            </a:pPr>
            <a:endParaRPr lang="en-US" sz="3200"/>
          </a:p>
          <a:p>
            <a:endParaRPr lang="en-US"/>
          </a:p>
          <a:p>
            <a:endParaRPr lang="en-US"/>
          </a:p>
        </p:txBody>
      </p:sp>
    </p:spTree>
    <p:extLst>
      <p:ext uri="{BB962C8B-B14F-4D97-AF65-F5344CB8AC3E}">
        <p14:creationId xmlns:p14="http://schemas.microsoft.com/office/powerpoint/2010/main" val="28697084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BCBF8E-6152-02F0-E375-6F45B86EC0BE}"/>
              </a:ext>
            </a:extLst>
          </p:cNvPr>
          <p:cNvSpPr>
            <a:spLocks noGrp="1"/>
          </p:cNvSpPr>
          <p:nvPr>
            <p:ph type="title"/>
          </p:nvPr>
        </p:nvSpPr>
        <p:spPr/>
        <p:txBody>
          <a:bodyPr/>
          <a:lstStyle/>
          <a:p>
            <a:r>
              <a:rPr lang="en-US">
                <a:latin typeface="Times New Roman"/>
                <a:cs typeface="Times New Roman"/>
              </a:rPr>
              <a:t>What happens before a rehab admission?</a:t>
            </a:r>
          </a:p>
        </p:txBody>
      </p:sp>
      <p:sp>
        <p:nvSpPr>
          <p:cNvPr id="3" name="Content Placeholder 2">
            <a:extLst>
              <a:ext uri="{FF2B5EF4-FFF2-40B4-BE49-F238E27FC236}">
                <a16:creationId xmlns:a16="http://schemas.microsoft.com/office/drawing/2014/main" id="{8EA59698-8254-0327-F889-3A478A770236}"/>
              </a:ext>
            </a:extLst>
          </p:cNvPr>
          <p:cNvSpPr>
            <a:spLocks noGrp="1"/>
          </p:cNvSpPr>
          <p:nvPr>
            <p:ph idx="1"/>
          </p:nvPr>
        </p:nvSpPr>
        <p:spPr/>
        <p:txBody>
          <a:bodyPr vert="horz" lIns="91440" tIns="45720" rIns="91440" bIns="45720" rtlCol="0" anchor="t">
            <a:normAutofit/>
          </a:bodyPr>
          <a:lstStyle/>
          <a:p>
            <a:r>
              <a:rPr lang="en-US" sz="3200">
                <a:latin typeface="Times New Roman"/>
                <a:cs typeface="Times New Roman"/>
              </a:rPr>
              <a:t>Therapies start working with patients as soon as medically appropriate</a:t>
            </a:r>
          </a:p>
          <a:p>
            <a:pPr lvl="1">
              <a:buFont typeface="Courier New" panose="020B0604020202020204" pitchFamily="34" charset="0"/>
              <a:buChar char="o"/>
            </a:pPr>
            <a:r>
              <a:rPr lang="en-US" sz="2800">
                <a:latin typeface="Times New Roman"/>
                <a:cs typeface="Times New Roman"/>
              </a:rPr>
              <a:t>Internal inpatient rehab admits vs. outside referrals</a:t>
            </a:r>
          </a:p>
          <a:p>
            <a:pPr marL="457200" lvl="1" indent="0">
              <a:buNone/>
            </a:pPr>
            <a:endParaRPr lang="en-US" sz="3200">
              <a:latin typeface="Times New Roman"/>
              <a:cs typeface="Times New Roman"/>
            </a:endParaRPr>
          </a:p>
          <a:p>
            <a:r>
              <a:rPr lang="en-US" sz="3200">
                <a:latin typeface="Times New Roman"/>
                <a:cs typeface="Times New Roman"/>
              </a:rPr>
              <a:t>To be admitted to CMH Inpatient Rehab Program:</a:t>
            </a:r>
          </a:p>
          <a:p>
            <a:pPr lvl="1">
              <a:buFont typeface="Courier New" panose="020B0604020202020204" pitchFamily="34" charset="0"/>
              <a:buChar char="o"/>
            </a:pPr>
            <a:r>
              <a:rPr lang="en-US" sz="2800">
                <a:latin typeface="Times New Roman"/>
                <a:cs typeface="Times New Roman"/>
              </a:rPr>
              <a:t>Patient must be stable</a:t>
            </a:r>
          </a:p>
          <a:p>
            <a:pPr lvl="1">
              <a:buFont typeface="Courier New" panose="020B0604020202020204" pitchFamily="34" charset="0"/>
              <a:buChar char="o"/>
            </a:pPr>
            <a:r>
              <a:rPr lang="en-US" sz="2800">
                <a:latin typeface="Times New Roman"/>
                <a:cs typeface="Times New Roman"/>
              </a:rPr>
              <a:t>Patient must be able to tolerate 3 hours of therapy each day</a:t>
            </a:r>
          </a:p>
          <a:p>
            <a:pPr lvl="1">
              <a:buFont typeface="Courier New" panose="020B0604020202020204" pitchFamily="34" charset="0"/>
              <a:buChar char="o"/>
            </a:pPr>
            <a:r>
              <a:rPr lang="en-US" sz="2800">
                <a:latin typeface="Times New Roman"/>
                <a:cs typeface="Times New Roman"/>
              </a:rPr>
              <a:t>Disorders of Consciousness considerations</a:t>
            </a:r>
            <a:r>
              <a:rPr lang="en-US">
                <a:latin typeface="Times New Roman"/>
                <a:cs typeface="Times New Roman"/>
              </a:rPr>
              <a:t> </a:t>
            </a:r>
          </a:p>
        </p:txBody>
      </p:sp>
    </p:spTree>
    <p:extLst>
      <p:ext uri="{BB962C8B-B14F-4D97-AF65-F5344CB8AC3E}">
        <p14:creationId xmlns:p14="http://schemas.microsoft.com/office/powerpoint/2010/main" val="3541305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31983D-1B24-FFC3-444C-6F2B2AF7780D}"/>
              </a:ext>
            </a:extLst>
          </p:cNvPr>
          <p:cNvSpPr>
            <a:spLocks noGrp="1"/>
          </p:cNvSpPr>
          <p:nvPr>
            <p:ph type="title"/>
          </p:nvPr>
        </p:nvSpPr>
        <p:spPr>
          <a:xfrm>
            <a:off x="838200" y="365125"/>
            <a:ext cx="10515600" cy="1325563"/>
          </a:xfrm>
        </p:spPr>
        <p:txBody>
          <a:bodyPr anchor="ctr">
            <a:normAutofit/>
          </a:bodyPr>
          <a:lstStyle/>
          <a:p>
            <a:r>
              <a:rPr lang="en-US">
                <a:latin typeface="Times New Roman"/>
                <a:cs typeface="Times New Roman"/>
              </a:rPr>
              <a:t>Teaching Sheets</a:t>
            </a:r>
          </a:p>
        </p:txBody>
      </p:sp>
      <p:pic>
        <p:nvPicPr>
          <p:cNvPr id="5" name="Content Placeholder 4">
            <a:extLst>
              <a:ext uri="{FF2B5EF4-FFF2-40B4-BE49-F238E27FC236}">
                <a16:creationId xmlns:a16="http://schemas.microsoft.com/office/drawing/2014/main" id="{555E024D-BEF7-0A81-D8E2-B88F7B94DAAF}"/>
              </a:ext>
            </a:extLst>
          </p:cNvPr>
          <p:cNvPicPr>
            <a:picLocks noGrp="1" noChangeAspect="1"/>
          </p:cNvPicPr>
          <p:nvPr>
            <p:ph idx="1"/>
          </p:nvPr>
        </p:nvPicPr>
        <p:blipFill>
          <a:blip r:embed="rId3"/>
          <a:stretch>
            <a:fillRect/>
          </a:stretch>
        </p:blipFill>
        <p:spPr>
          <a:xfrm>
            <a:off x="3204745" y="1295539"/>
            <a:ext cx="6489291" cy="4881424"/>
          </a:xfrm>
          <a:prstGeom prst="rect">
            <a:avLst/>
          </a:prstGeom>
          <a:noFill/>
        </p:spPr>
      </p:pic>
    </p:spTree>
    <p:extLst>
      <p:ext uri="{BB962C8B-B14F-4D97-AF65-F5344CB8AC3E}">
        <p14:creationId xmlns:p14="http://schemas.microsoft.com/office/powerpoint/2010/main" val="393897972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735AD8-800B-1D0B-9A2C-33E251D6B062}"/>
              </a:ext>
            </a:extLst>
          </p:cNvPr>
          <p:cNvSpPr>
            <a:spLocks noGrp="1"/>
          </p:cNvSpPr>
          <p:nvPr>
            <p:ph type="title"/>
          </p:nvPr>
        </p:nvSpPr>
        <p:spPr/>
        <p:txBody>
          <a:bodyPr/>
          <a:lstStyle/>
          <a:p>
            <a:r>
              <a:rPr lang="en-US">
                <a:latin typeface="Times New Roman"/>
                <a:cs typeface="Times New Roman"/>
              </a:rPr>
              <a:t>Barriers to Training</a:t>
            </a:r>
          </a:p>
        </p:txBody>
      </p:sp>
      <p:sp>
        <p:nvSpPr>
          <p:cNvPr id="3" name="Content Placeholder 2">
            <a:extLst>
              <a:ext uri="{FF2B5EF4-FFF2-40B4-BE49-F238E27FC236}">
                <a16:creationId xmlns:a16="http://schemas.microsoft.com/office/drawing/2014/main" id="{3D450013-C663-8C71-1AA6-CDA6C351CD70}"/>
              </a:ext>
            </a:extLst>
          </p:cNvPr>
          <p:cNvSpPr>
            <a:spLocks noGrp="1"/>
          </p:cNvSpPr>
          <p:nvPr>
            <p:ph idx="1"/>
          </p:nvPr>
        </p:nvSpPr>
        <p:spPr/>
        <p:txBody>
          <a:bodyPr vert="horz" lIns="91440" tIns="45720" rIns="91440" bIns="45720" rtlCol="0" anchor="t">
            <a:normAutofit/>
          </a:bodyPr>
          <a:lstStyle/>
          <a:p>
            <a:r>
              <a:rPr lang="en-US" sz="3200">
                <a:latin typeface="Times New Roman"/>
                <a:cs typeface="Times New Roman"/>
              </a:rPr>
              <a:t>Availability of caregivers</a:t>
            </a:r>
          </a:p>
          <a:p>
            <a:pPr marL="0" indent="0">
              <a:buNone/>
            </a:pPr>
            <a:endParaRPr lang="en-US" sz="3200">
              <a:latin typeface="Times New Roman"/>
              <a:cs typeface="Times New Roman"/>
            </a:endParaRPr>
          </a:p>
          <a:p>
            <a:r>
              <a:rPr lang="en-US" sz="3200">
                <a:latin typeface="Times New Roman"/>
                <a:cs typeface="Times New Roman"/>
              </a:rPr>
              <a:t>Hesitancy to participate</a:t>
            </a:r>
          </a:p>
          <a:p>
            <a:pPr marL="0" indent="0">
              <a:buNone/>
            </a:pPr>
            <a:endParaRPr lang="en-US" sz="3200">
              <a:latin typeface="Times New Roman"/>
              <a:cs typeface="Times New Roman"/>
            </a:endParaRPr>
          </a:p>
          <a:p>
            <a:r>
              <a:rPr lang="en-US" sz="3200">
                <a:latin typeface="Times New Roman"/>
                <a:cs typeface="Times New Roman"/>
              </a:rPr>
              <a:t>Unclear plan for discharge</a:t>
            </a:r>
          </a:p>
          <a:p>
            <a:endParaRPr lang="en-US" sz="3200">
              <a:latin typeface="Times New Roman"/>
              <a:cs typeface="Times New Roman"/>
            </a:endParaRPr>
          </a:p>
          <a:p>
            <a:r>
              <a:rPr lang="en-US" sz="3200">
                <a:latin typeface="Times New Roman"/>
                <a:cs typeface="Times New Roman"/>
              </a:rPr>
              <a:t>Communication</a:t>
            </a:r>
          </a:p>
        </p:txBody>
      </p:sp>
    </p:spTree>
    <p:extLst>
      <p:ext uri="{BB962C8B-B14F-4D97-AF65-F5344CB8AC3E}">
        <p14:creationId xmlns:p14="http://schemas.microsoft.com/office/powerpoint/2010/main" val="30006648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6CEF60-FC02-4686-79CB-17DBB6BFA884}"/>
              </a:ext>
            </a:extLst>
          </p:cNvPr>
          <p:cNvSpPr>
            <a:spLocks noGrp="1"/>
          </p:cNvSpPr>
          <p:nvPr>
            <p:ph type="title"/>
          </p:nvPr>
        </p:nvSpPr>
        <p:spPr/>
        <p:txBody>
          <a:bodyPr/>
          <a:lstStyle/>
          <a:p>
            <a:r>
              <a:rPr lang="en-US">
                <a:latin typeface="Times New Roman"/>
                <a:cs typeface="Times New Roman"/>
              </a:rPr>
              <a:t>From Research to Rehab: Supporting Bilingual Clients After TBI</a:t>
            </a:r>
          </a:p>
        </p:txBody>
      </p:sp>
      <p:sp>
        <p:nvSpPr>
          <p:cNvPr id="3" name="Content Placeholder 2">
            <a:extLst>
              <a:ext uri="{FF2B5EF4-FFF2-40B4-BE49-F238E27FC236}">
                <a16:creationId xmlns:a16="http://schemas.microsoft.com/office/drawing/2014/main" id="{BBC90CA0-6043-BD1F-BD05-B8490671E22D}"/>
              </a:ext>
            </a:extLst>
          </p:cNvPr>
          <p:cNvSpPr>
            <a:spLocks noGrp="1"/>
          </p:cNvSpPr>
          <p:nvPr>
            <p:ph sz="half" idx="1"/>
          </p:nvPr>
        </p:nvSpPr>
        <p:spPr/>
        <p:txBody>
          <a:bodyPr vert="horz" lIns="91440" tIns="45720" rIns="91440" bIns="45720" rtlCol="0" anchor="t">
            <a:normAutofit/>
          </a:bodyPr>
          <a:lstStyle/>
          <a:p>
            <a:pPr fontAlgn="base"/>
            <a:r>
              <a:rPr lang="en-US">
                <a:latin typeface="Times New Roman"/>
                <a:cs typeface="Times New Roman"/>
              </a:rPr>
              <a:t>22% of Americans are bilingual</a:t>
            </a:r>
          </a:p>
          <a:p>
            <a:pPr fontAlgn="base"/>
            <a:r>
              <a:rPr lang="en-US">
                <a:latin typeface="Times New Roman"/>
                <a:cs typeface="Times New Roman"/>
              </a:rPr>
              <a:t>Bilingual Lexical Processing</a:t>
            </a:r>
          </a:p>
          <a:p>
            <a:pPr lvl="1" fontAlgn="base"/>
            <a:r>
              <a:rPr lang="en-US">
                <a:latin typeface="Times New Roman"/>
                <a:cs typeface="Times New Roman"/>
              </a:rPr>
              <a:t>Language Control </a:t>
            </a:r>
          </a:p>
          <a:p>
            <a:pPr lvl="2" fontAlgn="base"/>
            <a:r>
              <a:rPr lang="en-US">
                <a:latin typeface="Times New Roman"/>
                <a:cs typeface="Times New Roman"/>
              </a:rPr>
              <a:t>Executive functioning that regulates cross-language competition</a:t>
            </a:r>
          </a:p>
          <a:p>
            <a:pPr lvl="1" fontAlgn="base"/>
            <a:r>
              <a:rPr lang="en-US">
                <a:latin typeface="Times New Roman"/>
                <a:cs typeface="Times New Roman"/>
              </a:rPr>
              <a:t>Bilinguals rely on executive function for fluent language control</a:t>
            </a:r>
          </a:p>
          <a:p>
            <a:endParaRPr lang="en-US"/>
          </a:p>
        </p:txBody>
      </p:sp>
      <p:pic>
        <p:nvPicPr>
          <p:cNvPr id="19458" name="Picture 2" descr="Understanding a Child’s Brain: Develop Bilingual Brains">
            <a:extLst>
              <a:ext uri="{FF2B5EF4-FFF2-40B4-BE49-F238E27FC236}">
                <a16:creationId xmlns:a16="http://schemas.microsoft.com/office/drawing/2014/main" id="{6609E5C4-D164-555A-D517-B8330AA3414A}"/>
              </a:ext>
            </a:extLst>
          </p:cNvPr>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tretch/>
        </p:blipFill>
        <p:spPr bwMode="auto">
          <a:xfrm>
            <a:off x="6172200" y="2543969"/>
            <a:ext cx="5181600" cy="29146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93591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124B7-1B7E-2D08-83D7-BC0DA1CCD4A6}"/>
              </a:ext>
            </a:extLst>
          </p:cNvPr>
          <p:cNvSpPr>
            <a:spLocks noGrp="1"/>
          </p:cNvSpPr>
          <p:nvPr>
            <p:ph type="title"/>
          </p:nvPr>
        </p:nvSpPr>
        <p:spPr/>
        <p:txBody>
          <a:bodyPr/>
          <a:lstStyle/>
          <a:p>
            <a:r>
              <a:rPr lang="en-US">
                <a:latin typeface="Times New Roman"/>
                <a:cs typeface="Times New Roman"/>
              </a:rPr>
              <a:t>Therapy Recommendations for a Bilingual Child</a:t>
            </a:r>
          </a:p>
        </p:txBody>
      </p:sp>
      <p:sp>
        <p:nvSpPr>
          <p:cNvPr id="3" name="Content Placeholder 2">
            <a:extLst>
              <a:ext uri="{FF2B5EF4-FFF2-40B4-BE49-F238E27FC236}">
                <a16:creationId xmlns:a16="http://schemas.microsoft.com/office/drawing/2014/main" id="{F59EEC72-3296-8DBC-51FB-F73F1E5B7ED8}"/>
              </a:ext>
            </a:extLst>
          </p:cNvPr>
          <p:cNvSpPr>
            <a:spLocks noGrp="1"/>
          </p:cNvSpPr>
          <p:nvPr>
            <p:ph idx="1"/>
          </p:nvPr>
        </p:nvSpPr>
        <p:spPr/>
        <p:txBody>
          <a:bodyPr vert="horz" lIns="91440" tIns="45720" rIns="91440" bIns="45720" rtlCol="0" anchor="t">
            <a:normAutofit/>
          </a:bodyPr>
          <a:lstStyle/>
          <a:p>
            <a:pPr fontAlgn="base"/>
            <a:r>
              <a:rPr lang="en-US">
                <a:latin typeface="Times New Roman"/>
                <a:cs typeface="Times New Roman"/>
              </a:rPr>
              <a:t>Use stronger language or complete assessments in both languages</a:t>
            </a:r>
          </a:p>
          <a:p>
            <a:pPr fontAlgn="base"/>
            <a:r>
              <a:rPr lang="en-US">
                <a:latin typeface="Times New Roman"/>
                <a:cs typeface="Times New Roman"/>
              </a:rPr>
              <a:t>Use professional interpreters and not family members</a:t>
            </a:r>
          </a:p>
          <a:p>
            <a:pPr lvl="1" fontAlgn="base"/>
            <a:r>
              <a:rPr lang="en-US">
                <a:latin typeface="Times New Roman"/>
                <a:cs typeface="Times New Roman"/>
              </a:rPr>
              <a:t>Bias or misinterpret “he/she knows it they are just …”</a:t>
            </a:r>
          </a:p>
          <a:p>
            <a:pPr fontAlgn="base"/>
            <a:r>
              <a:rPr lang="en-US">
                <a:latin typeface="Times New Roman"/>
                <a:cs typeface="Times New Roman"/>
              </a:rPr>
              <a:t>Provide materials ahead of time for interpreters</a:t>
            </a:r>
          </a:p>
          <a:p>
            <a:pPr lvl="1" fontAlgn="base"/>
            <a:r>
              <a:rPr lang="en-US">
                <a:latin typeface="Times New Roman"/>
                <a:cs typeface="Times New Roman"/>
              </a:rPr>
              <a:t>Check for dialect/region</a:t>
            </a:r>
          </a:p>
          <a:p>
            <a:pPr lvl="1" fontAlgn="base"/>
            <a:r>
              <a:rPr lang="en-US">
                <a:latin typeface="Times New Roman"/>
                <a:cs typeface="Times New Roman"/>
              </a:rPr>
              <a:t>More accurate representation</a:t>
            </a:r>
          </a:p>
          <a:p>
            <a:pPr fontAlgn="base"/>
            <a:r>
              <a:rPr lang="en-US">
                <a:latin typeface="Times New Roman"/>
                <a:cs typeface="Times New Roman"/>
              </a:rPr>
              <a:t>Consider assessments may take twice as much time or be strategic with assessment with pertinent testing</a:t>
            </a:r>
          </a:p>
          <a:p>
            <a:endParaRPr lang="en-US"/>
          </a:p>
        </p:txBody>
      </p:sp>
    </p:spTree>
    <p:extLst>
      <p:ext uri="{BB962C8B-B14F-4D97-AF65-F5344CB8AC3E}">
        <p14:creationId xmlns:p14="http://schemas.microsoft.com/office/powerpoint/2010/main" val="296842078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014488-4212-36A6-BA97-B61C389BE8CD}"/>
              </a:ext>
            </a:extLst>
          </p:cNvPr>
          <p:cNvSpPr>
            <a:spLocks noGrp="1"/>
          </p:cNvSpPr>
          <p:nvPr>
            <p:ph type="ctrTitle"/>
          </p:nvPr>
        </p:nvSpPr>
        <p:spPr/>
        <p:txBody>
          <a:bodyPr/>
          <a:lstStyle/>
          <a:p>
            <a:r>
              <a:rPr lang="en-US">
                <a:latin typeface="Times New Roman"/>
                <a:cs typeface="Times New Roman"/>
              </a:rPr>
              <a:t>Discharge Planning</a:t>
            </a:r>
          </a:p>
        </p:txBody>
      </p:sp>
      <p:sp>
        <p:nvSpPr>
          <p:cNvPr id="3" name="Content Placeholder 2">
            <a:extLst>
              <a:ext uri="{FF2B5EF4-FFF2-40B4-BE49-F238E27FC236}">
                <a16:creationId xmlns:a16="http://schemas.microsoft.com/office/drawing/2014/main" id="{2AAF8A21-51E1-76ED-250F-A90AAC2A6A5D}"/>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282151863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44241-BC7D-55C4-FC71-B17D3C147E94}"/>
              </a:ext>
            </a:extLst>
          </p:cNvPr>
          <p:cNvSpPr>
            <a:spLocks noGrp="1"/>
          </p:cNvSpPr>
          <p:nvPr>
            <p:ph type="title"/>
          </p:nvPr>
        </p:nvSpPr>
        <p:spPr/>
        <p:txBody>
          <a:bodyPr/>
          <a:lstStyle/>
          <a:p>
            <a:r>
              <a:rPr lang="en-US">
                <a:latin typeface="Times New Roman"/>
                <a:cs typeface="Times New Roman"/>
              </a:rPr>
              <a:t>Family Conference</a:t>
            </a:r>
          </a:p>
        </p:txBody>
      </p:sp>
      <p:sp>
        <p:nvSpPr>
          <p:cNvPr id="3" name="Content Placeholder 2">
            <a:extLst>
              <a:ext uri="{FF2B5EF4-FFF2-40B4-BE49-F238E27FC236}">
                <a16:creationId xmlns:a16="http://schemas.microsoft.com/office/drawing/2014/main" id="{D9044537-7288-92AF-67D7-3BECB60E91C2}"/>
              </a:ext>
            </a:extLst>
          </p:cNvPr>
          <p:cNvSpPr>
            <a:spLocks noGrp="1"/>
          </p:cNvSpPr>
          <p:nvPr>
            <p:ph idx="1"/>
          </p:nvPr>
        </p:nvSpPr>
        <p:spPr/>
        <p:txBody>
          <a:bodyPr vert="horz" lIns="91440" tIns="45720" rIns="91440" bIns="45720" rtlCol="0" anchor="t">
            <a:normAutofit/>
          </a:bodyPr>
          <a:lstStyle/>
          <a:p>
            <a:r>
              <a:rPr lang="en-US">
                <a:latin typeface="Times New Roman"/>
                <a:cs typeface="Times New Roman"/>
              </a:rPr>
              <a:t>Family conferences are a regular part of our inpatient rehab program</a:t>
            </a:r>
          </a:p>
          <a:p>
            <a:pPr marL="0" indent="0">
              <a:buNone/>
            </a:pPr>
            <a:endParaRPr lang="en-US">
              <a:latin typeface="Times New Roman"/>
              <a:cs typeface="Times New Roman"/>
            </a:endParaRPr>
          </a:p>
          <a:p>
            <a:r>
              <a:rPr lang="en-US">
                <a:latin typeface="Times New Roman"/>
                <a:cs typeface="Times New Roman"/>
              </a:rPr>
              <a:t>Typically held near the beginning of an admission to review roles and establish goals for discharge</a:t>
            </a:r>
          </a:p>
          <a:p>
            <a:pPr lvl="1">
              <a:buFont typeface="Courier New" panose="020B0604020202020204" pitchFamily="34" charset="0"/>
              <a:buChar char="o"/>
            </a:pPr>
            <a:r>
              <a:rPr lang="en-US">
                <a:latin typeface="Times New Roman"/>
                <a:cs typeface="Times New Roman"/>
              </a:rPr>
              <a:t>Occasionally have a second conference close to discharge if needed</a:t>
            </a:r>
          </a:p>
          <a:p>
            <a:pPr marL="0" indent="0">
              <a:buNone/>
            </a:pPr>
            <a:endParaRPr lang="en-US">
              <a:latin typeface="Times New Roman"/>
              <a:cs typeface="Times New Roman"/>
            </a:endParaRPr>
          </a:p>
          <a:p>
            <a:r>
              <a:rPr lang="en-US">
                <a:latin typeface="Times New Roman"/>
                <a:cs typeface="Times New Roman"/>
              </a:rPr>
              <a:t>Determine estimated discharge date at this meeting</a:t>
            </a:r>
          </a:p>
          <a:p>
            <a:pPr marL="0" indent="0">
              <a:buNone/>
            </a:pPr>
            <a:endParaRPr lang="en-US">
              <a:latin typeface="Times New Roman"/>
              <a:cs typeface="Times New Roman"/>
            </a:endParaRPr>
          </a:p>
          <a:p>
            <a:r>
              <a:rPr lang="en-US">
                <a:latin typeface="Times New Roman"/>
                <a:cs typeface="Times New Roman"/>
              </a:rPr>
              <a:t>Family is part of the decision-making team</a:t>
            </a:r>
          </a:p>
          <a:p>
            <a:pPr marL="457200" lvl="1" indent="0">
              <a:buNone/>
            </a:pPr>
            <a:endParaRPr lang="en-US"/>
          </a:p>
          <a:p>
            <a:endParaRPr lang="en-US"/>
          </a:p>
        </p:txBody>
      </p:sp>
    </p:spTree>
    <p:extLst>
      <p:ext uri="{BB962C8B-B14F-4D97-AF65-F5344CB8AC3E}">
        <p14:creationId xmlns:p14="http://schemas.microsoft.com/office/powerpoint/2010/main" val="301126041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FFAA88-DD2A-2A48-32FE-F248AAEC957C}"/>
              </a:ext>
            </a:extLst>
          </p:cNvPr>
          <p:cNvSpPr>
            <a:spLocks noGrp="1"/>
          </p:cNvSpPr>
          <p:nvPr>
            <p:ph type="title"/>
          </p:nvPr>
        </p:nvSpPr>
        <p:spPr/>
        <p:txBody>
          <a:bodyPr/>
          <a:lstStyle/>
          <a:p>
            <a:r>
              <a:rPr lang="en-US">
                <a:latin typeface="Times New Roman"/>
                <a:cs typeface="Times New Roman"/>
              </a:rPr>
              <a:t>Home Modifications</a:t>
            </a:r>
          </a:p>
        </p:txBody>
      </p:sp>
      <p:sp>
        <p:nvSpPr>
          <p:cNvPr id="3" name="Content Placeholder 2">
            <a:extLst>
              <a:ext uri="{FF2B5EF4-FFF2-40B4-BE49-F238E27FC236}">
                <a16:creationId xmlns:a16="http://schemas.microsoft.com/office/drawing/2014/main" id="{A706C38A-0013-986D-D299-57D60D62AF6D}"/>
              </a:ext>
            </a:extLst>
          </p:cNvPr>
          <p:cNvSpPr>
            <a:spLocks noGrp="1"/>
          </p:cNvSpPr>
          <p:nvPr>
            <p:ph idx="1"/>
          </p:nvPr>
        </p:nvSpPr>
        <p:spPr/>
        <p:txBody>
          <a:bodyPr vert="horz" lIns="91440" tIns="45720" rIns="91440" bIns="45720" rtlCol="0" anchor="t">
            <a:normAutofit/>
          </a:bodyPr>
          <a:lstStyle/>
          <a:p>
            <a:r>
              <a:rPr lang="en-US">
                <a:latin typeface="Times New Roman"/>
                <a:cs typeface="Times New Roman"/>
              </a:rPr>
              <a:t>Our typical discharge disposition is home</a:t>
            </a:r>
          </a:p>
          <a:p>
            <a:pPr marL="0" indent="0">
              <a:buNone/>
            </a:pPr>
            <a:endParaRPr lang="en-US">
              <a:latin typeface="Times New Roman"/>
              <a:cs typeface="Times New Roman"/>
            </a:endParaRPr>
          </a:p>
          <a:p>
            <a:r>
              <a:rPr lang="en-US">
                <a:latin typeface="Times New Roman"/>
                <a:cs typeface="Times New Roman"/>
              </a:rPr>
              <a:t>Early determination of current home set up to allow as much time as potentially needed to make any necessary modifications</a:t>
            </a:r>
          </a:p>
          <a:p>
            <a:endParaRPr lang="en-US">
              <a:latin typeface="Times New Roman"/>
              <a:cs typeface="Times New Roman"/>
            </a:endParaRPr>
          </a:p>
          <a:p>
            <a:r>
              <a:rPr lang="en-US">
                <a:latin typeface="Times New Roman"/>
                <a:cs typeface="Times New Roman"/>
              </a:rPr>
              <a:t>Also consider access to transportation</a:t>
            </a:r>
          </a:p>
          <a:p>
            <a:pPr marL="0" indent="0">
              <a:buNone/>
            </a:pPr>
            <a:endParaRPr lang="en-US">
              <a:latin typeface="Times New Roman"/>
              <a:cs typeface="Times New Roman"/>
            </a:endParaRPr>
          </a:p>
          <a:p>
            <a:r>
              <a:rPr lang="en-US">
                <a:latin typeface="Times New Roman"/>
                <a:cs typeface="Times New Roman"/>
              </a:rPr>
              <a:t>School and community access and accommodations</a:t>
            </a:r>
            <a:r>
              <a:rPr lang="en-US">
                <a:latin typeface="VAG Rounded Next"/>
              </a:rPr>
              <a:t> </a:t>
            </a:r>
          </a:p>
        </p:txBody>
      </p:sp>
    </p:spTree>
    <p:extLst>
      <p:ext uri="{BB962C8B-B14F-4D97-AF65-F5344CB8AC3E}">
        <p14:creationId xmlns:p14="http://schemas.microsoft.com/office/powerpoint/2010/main" val="351431595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DEE215-921C-4E4E-1419-CA8D944F52F2}"/>
              </a:ext>
            </a:extLst>
          </p:cNvPr>
          <p:cNvSpPr>
            <a:spLocks noGrp="1"/>
          </p:cNvSpPr>
          <p:nvPr>
            <p:ph type="title"/>
          </p:nvPr>
        </p:nvSpPr>
        <p:spPr/>
        <p:txBody>
          <a:bodyPr/>
          <a:lstStyle/>
          <a:p>
            <a:r>
              <a:rPr lang="en-US">
                <a:latin typeface="Times New Roman"/>
                <a:cs typeface="Times New Roman"/>
              </a:rPr>
              <a:t>Equipment Needs</a:t>
            </a:r>
          </a:p>
        </p:txBody>
      </p:sp>
      <p:sp>
        <p:nvSpPr>
          <p:cNvPr id="3" name="Content Placeholder 2">
            <a:extLst>
              <a:ext uri="{FF2B5EF4-FFF2-40B4-BE49-F238E27FC236}">
                <a16:creationId xmlns:a16="http://schemas.microsoft.com/office/drawing/2014/main" id="{DA0D424E-A860-0AEA-5432-C34327CF0C87}"/>
              </a:ext>
            </a:extLst>
          </p:cNvPr>
          <p:cNvSpPr>
            <a:spLocks noGrp="1"/>
          </p:cNvSpPr>
          <p:nvPr>
            <p:ph idx="1"/>
          </p:nvPr>
        </p:nvSpPr>
        <p:spPr/>
        <p:txBody>
          <a:bodyPr vert="horz" lIns="91440" tIns="45720" rIns="91440" bIns="45720" rtlCol="0" anchor="t">
            <a:normAutofit/>
          </a:bodyPr>
          <a:lstStyle/>
          <a:p>
            <a:r>
              <a:rPr lang="en-US">
                <a:latin typeface="Times New Roman"/>
                <a:cs typeface="Times New Roman"/>
              </a:rPr>
              <a:t>Assistive device</a:t>
            </a:r>
          </a:p>
          <a:p>
            <a:r>
              <a:rPr lang="en-US">
                <a:latin typeface="Times New Roman"/>
                <a:cs typeface="Times New Roman"/>
              </a:rPr>
              <a:t>Orthotics</a:t>
            </a:r>
          </a:p>
          <a:p>
            <a:r>
              <a:rPr lang="en-US">
                <a:latin typeface="Times New Roman"/>
                <a:cs typeface="Times New Roman"/>
              </a:rPr>
              <a:t>Wheelchair</a:t>
            </a:r>
          </a:p>
          <a:p>
            <a:r>
              <a:rPr lang="en-US">
                <a:latin typeface="Times New Roman"/>
                <a:cs typeface="Times New Roman"/>
              </a:rPr>
              <a:t>Shower/Bath Chair</a:t>
            </a:r>
          </a:p>
          <a:p>
            <a:r>
              <a:rPr lang="en-US">
                <a:latin typeface="Times New Roman"/>
                <a:cs typeface="Times New Roman"/>
              </a:rPr>
              <a:t>Type of bed</a:t>
            </a:r>
          </a:p>
          <a:p>
            <a:r>
              <a:rPr lang="en-US">
                <a:latin typeface="Times New Roman"/>
                <a:cs typeface="Times New Roman"/>
              </a:rPr>
              <a:t>Monitoring system</a:t>
            </a:r>
          </a:p>
          <a:p>
            <a:endParaRPr lang="en-US">
              <a:latin typeface="VAG Rounded Next"/>
            </a:endParaRPr>
          </a:p>
        </p:txBody>
      </p:sp>
    </p:spTree>
    <p:extLst>
      <p:ext uri="{BB962C8B-B14F-4D97-AF65-F5344CB8AC3E}">
        <p14:creationId xmlns:p14="http://schemas.microsoft.com/office/powerpoint/2010/main" val="31449410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8BC5E-C2BE-C660-D82E-1F257826BA86}"/>
              </a:ext>
            </a:extLst>
          </p:cNvPr>
          <p:cNvSpPr>
            <a:spLocks noGrp="1"/>
          </p:cNvSpPr>
          <p:nvPr>
            <p:ph type="title"/>
          </p:nvPr>
        </p:nvSpPr>
        <p:spPr>
          <a:xfrm>
            <a:off x="838200" y="365125"/>
            <a:ext cx="10515600" cy="1325563"/>
          </a:xfrm>
        </p:spPr>
        <p:txBody>
          <a:bodyPr anchor="ctr">
            <a:normAutofit/>
          </a:bodyPr>
          <a:lstStyle/>
          <a:p>
            <a:r>
              <a:rPr lang="en-US">
                <a:latin typeface="Times New Roman"/>
                <a:cs typeface="Times New Roman"/>
              </a:rPr>
              <a:t>Embrace the Journey: Aging With a Disability</a:t>
            </a:r>
          </a:p>
        </p:txBody>
      </p:sp>
      <p:sp>
        <p:nvSpPr>
          <p:cNvPr id="20487" name="Content Placeholder 2">
            <a:extLst>
              <a:ext uri="{FF2B5EF4-FFF2-40B4-BE49-F238E27FC236}">
                <a16:creationId xmlns:a16="http://schemas.microsoft.com/office/drawing/2014/main" id="{392BC37E-38DB-FF22-7B54-767AED675C88}"/>
              </a:ext>
            </a:extLst>
          </p:cNvPr>
          <p:cNvSpPr>
            <a:spLocks noGrp="1"/>
          </p:cNvSpPr>
          <p:nvPr>
            <p:ph sz="half" idx="1"/>
          </p:nvPr>
        </p:nvSpPr>
        <p:spPr>
          <a:xfrm>
            <a:off x="838200" y="1825625"/>
            <a:ext cx="5181600" cy="4351338"/>
          </a:xfrm>
        </p:spPr>
        <p:txBody>
          <a:bodyPr vert="horz" lIns="91440" tIns="45720" rIns="91440" bIns="45720" rtlCol="0" anchor="t">
            <a:noAutofit/>
          </a:bodyPr>
          <a:lstStyle/>
          <a:p>
            <a:r>
              <a:rPr lang="en-US" sz="2000">
                <a:latin typeface="Times New Roman"/>
                <a:cs typeface="Times New Roman"/>
              </a:rPr>
              <a:t>SCI and TBI panel</a:t>
            </a:r>
          </a:p>
          <a:p>
            <a:pPr lvl="1"/>
            <a:r>
              <a:rPr lang="en-US" sz="2000">
                <a:latin typeface="Times New Roman"/>
                <a:cs typeface="Times New Roman"/>
              </a:rPr>
              <a:t>Shoulders and skin</a:t>
            </a:r>
          </a:p>
          <a:p>
            <a:pPr lvl="1"/>
            <a:r>
              <a:rPr lang="en-US" sz="2000">
                <a:latin typeface="Times New Roman"/>
                <a:cs typeface="Times New Roman"/>
              </a:rPr>
              <a:t>Car transfers</a:t>
            </a:r>
          </a:p>
          <a:p>
            <a:pPr lvl="1"/>
            <a:r>
              <a:rPr lang="en-US" sz="2000">
                <a:latin typeface="Times New Roman"/>
                <a:cs typeface="Times New Roman"/>
              </a:rPr>
              <a:t>Isolation</a:t>
            </a:r>
          </a:p>
          <a:p>
            <a:pPr lvl="1"/>
            <a:r>
              <a:rPr lang="en-US" sz="2000">
                <a:latin typeface="Times New Roman"/>
                <a:cs typeface="Times New Roman"/>
              </a:rPr>
              <a:t>Adaptive Sports</a:t>
            </a:r>
          </a:p>
          <a:p>
            <a:pPr lvl="1"/>
            <a:r>
              <a:rPr lang="en-US" sz="2000">
                <a:latin typeface="Times New Roman"/>
                <a:cs typeface="Times New Roman"/>
              </a:rPr>
              <a:t>Home Adaptions</a:t>
            </a:r>
          </a:p>
          <a:p>
            <a:pPr lvl="1"/>
            <a:r>
              <a:rPr lang="en-US" sz="2000">
                <a:latin typeface="Times New Roman"/>
                <a:cs typeface="Times New Roman"/>
              </a:rPr>
              <a:t>Substance Abuse</a:t>
            </a:r>
          </a:p>
          <a:p>
            <a:pPr lvl="1"/>
            <a:r>
              <a:rPr lang="en-US" sz="2000">
                <a:latin typeface="Times New Roman"/>
                <a:cs typeface="Times New Roman"/>
              </a:rPr>
              <a:t>Reality of returning home</a:t>
            </a:r>
          </a:p>
          <a:p>
            <a:pPr lvl="1"/>
            <a:r>
              <a:rPr lang="en-US" sz="2000">
                <a:latin typeface="Times New Roman"/>
                <a:cs typeface="Times New Roman"/>
              </a:rPr>
              <a:t>Peer Mentor</a:t>
            </a:r>
          </a:p>
          <a:p>
            <a:pPr lvl="1"/>
            <a:r>
              <a:rPr lang="en-US" sz="2000">
                <a:latin typeface="Times New Roman"/>
                <a:cs typeface="Times New Roman"/>
              </a:rPr>
              <a:t>Understanding what you need in a wheelchair</a:t>
            </a:r>
          </a:p>
          <a:p>
            <a:pPr lvl="1"/>
            <a:r>
              <a:rPr lang="en-US" sz="2000">
                <a:latin typeface="Times New Roman"/>
                <a:cs typeface="Times New Roman"/>
              </a:rPr>
              <a:t>Bowel and Bladder</a:t>
            </a:r>
          </a:p>
          <a:p>
            <a:pPr lvl="1"/>
            <a:r>
              <a:rPr lang="en-US" sz="2000">
                <a:latin typeface="Times New Roman"/>
                <a:cs typeface="Times New Roman"/>
              </a:rPr>
              <a:t>Therapist’s role</a:t>
            </a:r>
          </a:p>
          <a:p>
            <a:pPr lvl="1"/>
            <a:endParaRPr lang="en-US" sz="1800"/>
          </a:p>
          <a:p>
            <a:pPr lvl="1"/>
            <a:endParaRPr lang="en-US" sz="1800"/>
          </a:p>
        </p:txBody>
      </p:sp>
      <p:pic>
        <p:nvPicPr>
          <p:cNvPr id="20482" name="Picture 2" descr="Person In Wheelchair">
            <a:extLst>
              <a:ext uri="{FF2B5EF4-FFF2-40B4-BE49-F238E27FC236}">
                <a16:creationId xmlns:a16="http://schemas.microsoft.com/office/drawing/2014/main" id="{C4332796-CB2F-A2D6-430B-BBDD6277AE7C}"/>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18194" r="2319" b="-1"/>
          <a:stretch>
            <a:fillRect/>
          </a:stretch>
        </p:blipFill>
        <p:spPr bwMode="auto">
          <a:xfrm>
            <a:off x="6172200" y="1825625"/>
            <a:ext cx="5181600" cy="4351338"/>
          </a:xfrm>
          <a:prstGeom prst="rect">
            <a:avLst/>
          </a:prstGeom>
          <a:noFill/>
        </p:spPr>
      </p:pic>
    </p:spTree>
    <p:extLst>
      <p:ext uri="{BB962C8B-B14F-4D97-AF65-F5344CB8AC3E}">
        <p14:creationId xmlns:p14="http://schemas.microsoft.com/office/powerpoint/2010/main" val="321003519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F92DA-31A7-E16E-9E59-846494AC10F7}"/>
              </a:ext>
            </a:extLst>
          </p:cNvPr>
          <p:cNvSpPr>
            <a:spLocks noGrp="1"/>
          </p:cNvSpPr>
          <p:nvPr>
            <p:ph type="title"/>
          </p:nvPr>
        </p:nvSpPr>
        <p:spPr/>
        <p:txBody>
          <a:bodyPr/>
          <a:lstStyle/>
          <a:p>
            <a:r>
              <a:rPr lang="en-US">
                <a:latin typeface="Times New Roman"/>
                <a:cs typeface="Times New Roman"/>
              </a:rPr>
              <a:t>Discharge Therapy Recommendations</a:t>
            </a:r>
          </a:p>
        </p:txBody>
      </p:sp>
      <p:sp>
        <p:nvSpPr>
          <p:cNvPr id="3" name="Content Placeholder 2">
            <a:extLst>
              <a:ext uri="{FF2B5EF4-FFF2-40B4-BE49-F238E27FC236}">
                <a16:creationId xmlns:a16="http://schemas.microsoft.com/office/drawing/2014/main" id="{E968FC89-909A-046D-8599-F06868670D85}"/>
              </a:ext>
            </a:extLst>
          </p:cNvPr>
          <p:cNvSpPr>
            <a:spLocks noGrp="1"/>
          </p:cNvSpPr>
          <p:nvPr>
            <p:ph idx="1"/>
          </p:nvPr>
        </p:nvSpPr>
        <p:spPr>
          <a:xfrm>
            <a:off x="838200" y="1564666"/>
            <a:ext cx="10515600" cy="4351338"/>
          </a:xfrm>
        </p:spPr>
        <p:txBody>
          <a:bodyPr vert="horz" lIns="91440" tIns="45720" rIns="91440" bIns="45720" rtlCol="0" anchor="t">
            <a:normAutofit/>
          </a:bodyPr>
          <a:lstStyle/>
          <a:p>
            <a:pPr marL="0" indent="0">
              <a:buNone/>
            </a:pPr>
            <a:endParaRPr lang="en-US" sz="3200">
              <a:latin typeface="Times New Roman"/>
              <a:cs typeface="Times New Roman"/>
            </a:endParaRPr>
          </a:p>
          <a:p>
            <a:r>
              <a:rPr lang="en-US" altLang="zh-TW" sz="3200">
                <a:latin typeface="Times New Roman"/>
                <a:ea typeface="微軟正黑體"/>
                <a:cs typeface="Times New Roman"/>
              </a:rPr>
              <a:t>Rehabilitation</a:t>
            </a:r>
            <a:r>
              <a:rPr lang="zh-TW" altLang="en-US" sz="3200">
                <a:latin typeface="Times New Roman"/>
                <a:ea typeface="微軟正黑體"/>
                <a:cs typeface="Times New Roman"/>
              </a:rPr>
              <a:t> </a:t>
            </a:r>
            <a:r>
              <a:rPr lang="en-US" altLang="zh-TW" sz="3200">
                <a:latin typeface="Times New Roman"/>
                <a:ea typeface="微軟正黑體"/>
                <a:cs typeface="Times New Roman"/>
              </a:rPr>
              <a:t>&amp;</a:t>
            </a:r>
            <a:r>
              <a:rPr lang="zh-TW" altLang="en-US" sz="3200">
                <a:latin typeface="Times New Roman"/>
                <a:ea typeface="微軟正黑體"/>
                <a:cs typeface="Times New Roman"/>
              </a:rPr>
              <a:t> T</a:t>
            </a:r>
            <a:r>
              <a:rPr lang="en-US" altLang="zh-TW" sz="3200" err="1">
                <a:latin typeface="Times New Roman"/>
                <a:ea typeface="微軟正黑體"/>
                <a:cs typeface="Times New Roman"/>
              </a:rPr>
              <a:t>ransition</a:t>
            </a:r>
            <a:r>
              <a:rPr lang="zh-TW" altLang="en-US" sz="3200">
                <a:latin typeface="Times New Roman"/>
                <a:ea typeface="微軟正黑體"/>
                <a:cs typeface="Times New Roman"/>
              </a:rPr>
              <a:t> </a:t>
            </a:r>
            <a:r>
              <a:rPr lang="en-US" altLang="zh-TW" sz="3200">
                <a:latin typeface="Times New Roman"/>
                <a:ea typeface="微軟正黑體"/>
                <a:cs typeface="Times New Roman"/>
              </a:rPr>
              <a:t>Programs</a:t>
            </a:r>
            <a:r>
              <a:rPr lang="zh-TW" altLang="en-US" sz="3200">
                <a:latin typeface="Times New Roman"/>
                <a:ea typeface="微軟正黑體"/>
                <a:cs typeface="Times New Roman"/>
              </a:rPr>
              <a:t> </a:t>
            </a:r>
            <a:endParaRPr lang="en-US" sz="3200">
              <a:latin typeface="Times New Roman"/>
              <a:ea typeface="微軟正黑體"/>
              <a:cs typeface="Times New Roman"/>
            </a:endParaRPr>
          </a:p>
          <a:p>
            <a:r>
              <a:rPr lang="en-US" sz="3200">
                <a:latin typeface="Times New Roman"/>
                <a:cs typeface="Times New Roman"/>
              </a:rPr>
              <a:t>Adaptive equipment &amp; funding (including loan closets)</a:t>
            </a:r>
          </a:p>
          <a:p>
            <a:r>
              <a:rPr lang="en-US" altLang="zh-TW" sz="3200">
                <a:latin typeface="Times New Roman"/>
                <a:ea typeface="微軟正黑體"/>
                <a:cs typeface="Times New Roman"/>
              </a:rPr>
              <a:t>Financial</a:t>
            </a:r>
            <a:r>
              <a:rPr lang="zh-TW" altLang="en-US" sz="3200">
                <a:latin typeface="Times New Roman"/>
                <a:ea typeface="微軟正黑體"/>
                <a:cs typeface="Times New Roman"/>
              </a:rPr>
              <a:t> a</a:t>
            </a:r>
            <a:r>
              <a:rPr lang="en-US" altLang="zh-TW" sz="3200" err="1">
                <a:latin typeface="Times New Roman"/>
                <a:ea typeface="微軟正黑體"/>
                <a:cs typeface="Times New Roman"/>
              </a:rPr>
              <a:t>ssistance</a:t>
            </a:r>
            <a:r>
              <a:rPr lang="zh-TW" altLang="en-US" sz="3200">
                <a:latin typeface="Times New Roman"/>
                <a:ea typeface="微軟正黑體"/>
                <a:cs typeface="Times New Roman"/>
              </a:rPr>
              <a:t> </a:t>
            </a:r>
            <a:r>
              <a:rPr lang="en-US" altLang="zh-TW" sz="3200">
                <a:latin typeface="Times New Roman"/>
                <a:ea typeface="微軟正黑體"/>
                <a:cs typeface="Times New Roman"/>
              </a:rPr>
              <a:t>&amp;</a:t>
            </a:r>
            <a:r>
              <a:rPr lang="zh-TW" altLang="en-US" sz="3200">
                <a:latin typeface="Times New Roman"/>
                <a:ea typeface="微軟正黑體"/>
                <a:cs typeface="Times New Roman"/>
              </a:rPr>
              <a:t> g</a:t>
            </a:r>
            <a:r>
              <a:rPr lang="en-US" altLang="zh-TW" sz="3200">
                <a:latin typeface="Times New Roman"/>
                <a:ea typeface="微軟正黑體"/>
                <a:cs typeface="Times New Roman"/>
              </a:rPr>
              <a:t>rants</a:t>
            </a:r>
          </a:p>
          <a:p>
            <a:r>
              <a:rPr lang="en-US" altLang="zh-TW" sz="3200">
                <a:latin typeface="Times New Roman"/>
                <a:ea typeface="微軟正黑體"/>
                <a:cs typeface="Times New Roman"/>
              </a:rPr>
              <a:t>Medicaid</a:t>
            </a:r>
            <a:r>
              <a:rPr lang="zh-TW" altLang="en-US" sz="3200">
                <a:latin typeface="Times New Roman"/>
                <a:ea typeface="微軟正黑體"/>
                <a:cs typeface="Times New Roman"/>
              </a:rPr>
              <a:t> w</a:t>
            </a:r>
            <a:r>
              <a:rPr lang="en-US" altLang="zh-TW" sz="3200" err="1">
                <a:latin typeface="Times New Roman"/>
                <a:ea typeface="微軟正黑體"/>
                <a:cs typeface="Times New Roman"/>
              </a:rPr>
              <a:t>aivers</a:t>
            </a:r>
            <a:endParaRPr lang="en-US" sz="3200" err="1">
              <a:latin typeface="Times New Roman"/>
              <a:ea typeface="微軟正黑體"/>
              <a:cs typeface="Times New Roman"/>
            </a:endParaRPr>
          </a:p>
          <a:p>
            <a:r>
              <a:rPr lang="en-US" altLang="zh-TW" sz="3200">
                <a:latin typeface="Times New Roman"/>
                <a:ea typeface="微軟正黑體"/>
                <a:cs typeface="Times New Roman"/>
              </a:rPr>
              <a:t>Adaptive</a:t>
            </a:r>
            <a:r>
              <a:rPr lang="zh-TW" altLang="en-US" sz="3200">
                <a:latin typeface="Times New Roman"/>
                <a:ea typeface="微軟正黑體"/>
                <a:cs typeface="Times New Roman"/>
              </a:rPr>
              <a:t> </a:t>
            </a:r>
            <a:r>
              <a:rPr lang="en-US" altLang="zh-TW" sz="3200">
                <a:latin typeface="Times New Roman"/>
                <a:ea typeface="微軟正黑體"/>
                <a:cs typeface="Times New Roman"/>
              </a:rPr>
              <a:t>sport</a:t>
            </a:r>
            <a:r>
              <a:rPr lang="zh-TW" altLang="en-US" sz="3200">
                <a:latin typeface="Times New Roman"/>
                <a:ea typeface="微軟正黑體"/>
                <a:cs typeface="Times New Roman"/>
              </a:rPr>
              <a:t> </a:t>
            </a:r>
            <a:r>
              <a:rPr lang="en-US" altLang="zh-TW" sz="3200">
                <a:latin typeface="Times New Roman"/>
                <a:ea typeface="微軟正黑體"/>
                <a:cs typeface="Times New Roman"/>
              </a:rPr>
              <a:t>&amp;</a:t>
            </a:r>
            <a:r>
              <a:rPr lang="zh-TW" altLang="en-US" sz="3200">
                <a:latin typeface="Times New Roman"/>
                <a:ea typeface="微軟正黑體"/>
                <a:cs typeface="Times New Roman"/>
              </a:rPr>
              <a:t> </a:t>
            </a:r>
            <a:r>
              <a:rPr lang="en-US" altLang="zh-TW" sz="3200">
                <a:latin typeface="Times New Roman"/>
                <a:ea typeface="微軟正黑體"/>
                <a:cs typeface="Times New Roman"/>
              </a:rPr>
              <a:t>community</a:t>
            </a:r>
            <a:r>
              <a:rPr lang="zh-TW" altLang="en-US" sz="3200">
                <a:latin typeface="Times New Roman"/>
                <a:ea typeface="微軟正黑體"/>
                <a:cs typeface="Times New Roman"/>
              </a:rPr>
              <a:t> </a:t>
            </a:r>
            <a:r>
              <a:rPr lang="en-US" altLang="zh-TW" sz="3200">
                <a:latin typeface="Times New Roman"/>
                <a:ea typeface="微軟正黑體"/>
                <a:cs typeface="Times New Roman"/>
              </a:rPr>
              <a:t>program</a:t>
            </a:r>
            <a:endParaRPr lang="en-US" sz="3200">
              <a:latin typeface="Times New Roman"/>
              <a:ea typeface="微軟正黑體"/>
              <a:cs typeface="Times New Roman"/>
            </a:endParaRPr>
          </a:p>
          <a:p>
            <a:r>
              <a:rPr lang="en-US" altLang="zh-TW" sz="3200">
                <a:latin typeface="Times New Roman"/>
                <a:ea typeface="微軟正黑體"/>
                <a:cs typeface="Times New Roman"/>
              </a:rPr>
              <a:t>Supportive</a:t>
            </a:r>
            <a:r>
              <a:rPr lang="zh-TW" altLang="en-US" sz="3200">
                <a:latin typeface="Times New Roman"/>
                <a:ea typeface="微軟正黑體"/>
                <a:cs typeface="Times New Roman"/>
              </a:rPr>
              <a:t> </a:t>
            </a:r>
            <a:r>
              <a:rPr lang="en-US" altLang="zh-TW" sz="3200">
                <a:latin typeface="Times New Roman"/>
                <a:ea typeface="微軟正黑體"/>
                <a:cs typeface="Times New Roman"/>
              </a:rPr>
              <a:t>group</a:t>
            </a:r>
            <a:r>
              <a:rPr lang="zh-TW" altLang="en-US" sz="3200">
                <a:latin typeface="Times New Roman"/>
                <a:ea typeface="微軟正黑體"/>
                <a:cs typeface="Times New Roman"/>
              </a:rPr>
              <a:t> </a:t>
            </a:r>
            <a:r>
              <a:rPr lang="en-US" altLang="zh-TW" sz="3200">
                <a:latin typeface="Times New Roman"/>
                <a:ea typeface="微軟正黑體"/>
                <a:cs typeface="Times New Roman"/>
              </a:rPr>
              <a:t>&amp;</a:t>
            </a:r>
            <a:r>
              <a:rPr lang="zh-TW" altLang="en-US" sz="3200">
                <a:latin typeface="Times New Roman"/>
                <a:ea typeface="微軟正黑體"/>
                <a:cs typeface="Times New Roman"/>
              </a:rPr>
              <a:t> c</a:t>
            </a:r>
            <a:r>
              <a:rPr lang="en-US" altLang="zh-TW" sz="3200" err="1">
                <a:latin typeface="Times New Roman"/>
                <a:ea typeface="微軟正黑體"/>
                <a:cs typeface="Times New Roman"/>
              </a:rPr>
              <a:t>ondition</a:t>
            </a:r>
            <a:r>
              <a:rPr lang="en-US" altLang="zh-TW" sz="3200">
                <a:latin typeface="Times New Roman"/>
                <a:ea typeface="微軟正黑體"/>
                <a:cs typeface="Times New Roman"/>
              </a:rPr>
              <a:t>-specific</a:t>
            </a:r>
            <a:r>
              <a:rPr lang="zh-TW" altLang="en-US" sz="3200">
                <a:latin typeface="Times New Roman"/>
                <a:ea typeface="微軟正黑體"/>
                <a:cs typeface="Times New Roman"/>
              </a:rPr>
              <a:t> </a:t>
            </a:r>
            <a:r>
              <a:rPr lang="en-US" altLang="zh-TW" sz="3200">
                <a:latin typeface="Times New Roman"/>
                <a:ea typeface="微軟正黑體"/>
                <a:cs typeface="Times New Roman"/>
              </a:rPr>
              <a:t>resources</a:t>
            </a:r>
            <a:endParaRPr lang="en-US" sz="3200">
              <a:latin typeface="Times New Roman"/>
              <a:ea typeface="微軟正黑體"/>
              <a:cs typeface="Times New Roman"/>
            </a:endParaRPr>
          </a:p>
          <a:p>
            <a:endParaRPr lang="en-US" sz="2400"/>
          </a:p>
        </p:txBody>
      </p:sp>
    </p:spTree>
    <p:extLst>
      <p:ext uri="{BB962C8B-B14F-4D97-AF65-F5344CB8AC3E}">
        <p14:creationId xmlns:p14="http://schemas.microsoft.com/office/powerpoint/2010/main" val="235473292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2">
            <a:extLst>
              <a:ext uri="{FF2B5EF4-FFF2-40B4-BE49-F238E27FC236}">
                <a16:creationId xmlns:a16="http://schemas.microsoft.com/office/drawing/2014/main" id="{3BD45C25-7D8B-B282-FDA6-8F157B87EAC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5858"/>
          <a:stretch>
            <a:fillRect/>
          </a:stretch>
        </p:blipFill>
        <p:spPr bwMode="auto">
          <a:xfrm>
            <a:off x="1182826" y="352577"/>
            <a:ext cx="10156189" cy="5709304"/>
          </a:xfrm>
          <a:prstGeom prst="rect">
            <a:avLst/>
          </a:prstGeom>
          <a:solidFill>
            <a:srgbClr val="FFFFFF"/>
          </a:solidFill>
        </p:spPr>
      </p:pic>
    </p:spTree>
    <p:extLst>
      <p:ext uri="{BB962C8B-B14F-4D97-AF65-F5344CB8AC3E}">
        <p14:creationId xmlns:p14="http://schemas.microsoft.com/office/powerpoint/2010/main" val="118202212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FA5AD5-437A-E0A2-E2C8-C5ECD53F001D}"/>
              </a:ext>
            </a:extLst>
          </p:cNvPr>
          <p:cNvSpPr>
            <a:spLocks noGrp="1"/>
          </p:cNvSpPr>
          <p:nvPr>
            <p:ph type="title"/>
          </p:nvPr>
        </p:nvSpPr>
        <p:spPr/>
        <p:txBody>
          <a:bodyPr/>
          <a:lstStyle/>
          <a:p>
            <a:r>
              <a:rPr lang="en-US">
                <a:latin typeface="Times New Roman"/>
                <a:cs typeface="Times New Roman"/>
              </a:rPr>
              <a:t>Community Outings</a:t>
            </a:r>
          </a:p>
        </p:txBody>
      </p:sp>
      <p:sp>
        <p:nvSpPr>
          <p:cNvPr id="3" name="Content Placeholder 2">
            <a:extLst>
              <a:ext uri="{FF2B5EF4-FFF2-40B4-BE49-F238E27FC236}">
                <a16:creationId xmlns:a16="http://schemas.microsoft.com/office/drawing/2014/main" id="{122F6911-175B-FAE5-AAF8-92F2458D99E7}"/>
              </a:ext>
            </a:extLst>
          </p:cNvPr>
          <p:cNvSpPr>
            <a:spLocks noGrp="1"/>
          </p:cNvSpPr>
          <p:nvPr>
            <p:ph idx="1"/>
          </p:nvPr>
        </p:nvSpPr>
        <p:spPr/>
        <p:txBody>
          <a:bodyPr vert="horz" lIns="91440" tIns="45720" rIns="91440" bIns="45720" rtlCol="0" anchor="t">
            <a:normAutofit/>
          </a:bodyPr>
          <a:lstStyle/>
          <a:p>
            <a:r>
              <a:rPr lang="en-US">
                <a:latin typeface="Times New Roman"/>
                <a:cs typeface="Times New Roman"/>
              </a:rPr>
              <a:t>Allows patients to understand their "new normal" when out in the community</a:t>
            </a:r>
          </a:p>
          <a:p>
            <a:pPr marL="0" indent="0">
              <a:buNone/>
            </a:pPr>
            <a:endParaRPr lang="en-US">
              <a:latin typeface="Times New Roman"/>
              <a:cs typeface="Times New Roman"/>
            </a:endParaRPr>
          </a:p>
          <a:p>
            <a:r>
              <a:rPr lang="en-US">
                <a:latin typeface="Times New Roman"/>
                <a:cs typeface="Times New Roman"/>
              </a:rPr>
              <a:t>Can identify areas of function to address prior to discharge </a:t>
            </a:r>
          </a:p>
          <a:p>
            <a:pPr marL="0" indent="0">
              <a:buNone/>
            </a:pPr>
            <a:endParaRPr lang="en-US">
              <a:latin typeface="Times New Roman"/>
              <a:cs typeface="Times New Roman"/>
            </a:endParaRPr>
          </a:p>
          <a:p>
            <a:r>
              <a:rPr lang="en-US">
                <a:latin typeface="Times New Roman"/>
                <a:cs typeface="Times New Roman"/>
              </a:rPr>
              <a:t>Helps patients and families feel confident being in their community following discharge</a:t>
            </a:r>
          </a:p>
        </p:txBody>
      </p:sp>
    </p:spTree>
    <p:extLst>
      <p:ext uri="{BB962C8B-B14F-4D97-AF65-F5344CB8AC3E}">
        <p14:creationId xmlns:p14="http://schemas.microsoft.com/office/powerpoint/2010/main" val="239424894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5F31BE-1935-A343-41BB-62101EFA94F6}"/>
              </a:ext>
            </a:extLst>
          </p:cNvPr>
          <p:cNvSpPr>
            <a:spLocks noGrp="1"/>
          </p:cNvSpPr>
          <p:nvPr>
            <p:ph type="title"/>
          </p:nvPr>
        </p:nvSpPr>
        <p:spPr/>
        <p:txBody>
          <a:bodyPr/>
          <a:lstStyle/>
          <a:p>
            <a:r>
              <a:rPr lang="en-US">
                <a:latin typeface="Times New Roman"/>
                <a:cs typeface="Times New Roman"/>
              </a:rPr>
              <a:t>Ready, Set, Home</a:t>
            </a:r>
          </a:p>
        </p:txBody>
      </p:sp>
      <p:sp>
        <p:nvSpPr>
          <p:cNvPr id="3" name="Content Placeholder 2">
            <a:extLst>
              <a:ext uri="{FF2B5EF4-FFF2-40B4-BE49-F238E27FC236}">
                <a16:creationId xmlns:a16="http://schemas.microsoft.com/office/drawing/2014/main" id="{1E913A81-6760-F0AC-5932-86E1587254C9}"/>
              </a:ext>
            </a:extLst>
          </p:cNvPr>
          <p:cNvSpPr>
            <a:spLocks noGrp="1"/>
          </p:cNvSpPr>
          <p:nvPr>
            <p:ph idx="1"/>
          </p:nvPr>
        </p:nvSpPr>
        <p:spPr/>
        <p:txBody>
          <a:bodyPr vert="horz" lIns="91440" tIns="45720" rIns="91440" bIns="45720" rtlCol="0" anchor="t">
            <a:normAutofit/>
          </a:bodyPr>
          <a:lstStyle/>
          <a:p>
            <a:r>
              <a:rPr lang="en-US">
                <a:latin typeface="Times New Roman"/>
                <a:cs typeface="Times New Roman"/>
              </a:rPr>
              <a:t>Caregivers and patients independently perform cares over a 24-hour period as a "test run" prior to discharge</a:t>
            </a:r>
          </a:p>
          <a:p>
            <a:pPr marL="0" indent="0">
              <a:buNone/>
            </a:pPr>
            <a:endParaRPr lang="en-US">
              <a:latin typeface="Times New Roman"/>
              <a:cs typeface="Times New Roman"/>
            </a:endParaRPr>
          </a:p>
          <a:p>
            <a:r>
              <a:rPr lang="en-US">
                <a:latin typeface="Times New Roman"/>
                <a:cs typeface="Times New Roman"/>
              </a:rPr>
              <a:t>Helps to identify gaps in training which can be addressed prior to discharge</a:t>
            </a:r>
          </a:p>
          <a:p>
            <a:endParaRPr lang="en-US"/>
          </a:p>
        </p:txBody>
      </p:sp>
    </p:spTree>
    <p:extLst>
      <p:ext uri="{BB962C8B-B14F-4D97-AF65-F5344CB8AC3E}">
        <p14:creationId xmlns:p14="http://schemas.microsoft.com/office/powerpoint/2010/main" val="340293733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a:xfrm>
            <a:off x="1247143" y="2184096"/>
            <a:ext cx="5301916" cy="1789447"/>
          </a:xfrm>
        </p:spPr>
        <p:txBody>
          <a:bodyPr/>
          <a:lstStyle/>
          <a:p>
            <a:r>
              <a:rPr lang="en-US">
                <a:latin typeface="Times New Roman"/>
                <a:cs typeface="Times New Roman"/>
              </a:rPr>
              <a:t>Thank you! Questions?</a:t>
            </a:r>
          </a:p>
        </p:txBody>
      </p:sp>
    </p:spTree>
    <p:extLst>
      <p:ext uri="{BB962C8B-B14F-4D97-AF65-F5344CB8AC3E}">
        <p14:creationId xmlns:p14="http://schemas.microsoft.com/office/powerpoint/2010/main" val="234621665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F10BD-F202-AA27-8990-D9AF1EFB4C20}"/>
              </a:ext>
            </a:extLst>
          </p:cNvPr>
          <p:cNvSpPr>
            <a:spLocks noGrp="1"/>
          </p:cNvSpPr>
          <p:nvPr>
            <p:ph type="title"/>
          </p:nvPr>
        </p:nvSpPr>
        <p:spPr/>
        <p:txBody>
          <a:bodyPr/>
          <a:lstStyle/>
          <a:p>
            <a:r>
              <a:rPr lang="en-US">
                <a:latin typeface="Times New Roman"/>
                <a:cs typeface="Times New Roman"/>
              </a:rPr>
              <a:t>References</a:t>
            </a:r>
          </a:p>
        </p:txBody>
      </p:sp>
      <p:sp>
        <p:nvSpPr>
          <p:cNvPr id="3" name="Content Placeholder 2">
            <a:extLst>
              <a:ext uri="{FF2B5EF4-FFF2-40B4-BE49-F238E27FC236}">
                <a16:creationId xmlns:a16="http://schemas.microsoft.com/office/drawing/2014/main" id="{97188D58-B209-7CFD-D69A-C01722A5E00E}"/>
              </a:ext>
            </a:extLst>
          </p:cNvPr>
          <p:cNvSpPr>
            <a:spLocks noGrp="1"/>
          </p:cNvSpPr>
          <p:nvPr>
            <p:ph idx="1"/>
          </p:nvPr>
        </p:nvSpPr>
        <p:spPr/>
        <p:txBody>
          <a:bodyPr vert="horz" lIns="91440" tIns="45720" rIns="91440" bIns="45720" rtlCol="0" anchor="t">
            <a:normAutofit/>
          </a:bodyPr>
          <a:lstStyle/>
          <a:p>
            <a:r>
              <a:rPr lang="en-US" sz="1100">
                <a:solidFill>
                  <a:schemeClr val="bg1"/>
                </a:solidFill>
                <a:latin typeface="Times New Roman"/>
                <a:cs typeface="Times New Roman"/>
              </a:rPr>
              <a:t>Bynum, R., Garcia, O., Herbst, E., Kossa, M., Liou, K., Cowan, A., &amp; Hilton, C. (2021). Effects of dry needling on spasticity and range of motion: A systematic review. American Journal of Occupational Therapy, 75, 7501205030. </a:t>
            </a:r>
            <a:r>
              <a:rPr lang="en-US" sz="1100">
                <a:solidFill>
                  <a:srgbClr val="005EB8"/>
                </a:solidFill>
                <a:latin typeface="Times New Roman"/>
                <a:cs typeface="Times New Roman"/>
                <a:hlinkClick r:id="rId2">
                  <a:extLst>
                    <a:ext uri="{A12FA001-AC4F-418D-AE19-62706E023703}">
                      <ahyp:hlinkClr xmlns:ahyp="http://schemas.microsoft.com/office/drawing/2018/hyperlinkcolor" val="tx"/>
                    </a:ext>
                  </a:extLst>
                </a:hlinkClick>
              </a:rPr>
              <a:t>https://doi.org/10.5014/ajot.2021.041798</a:t>
            </a:r>
            <a:endParaRPr lang="en-US" sz="1100">
              <a:solidFill>
                <a:srgbClr val="FFFFFF"/>
              </a:solidFill>
              <a:latin typeface="Times New Roman"/>
              <a:cs typeface="Times New Roman"/>
            </a:endParaRPr>
          </a:p>
          <a:p>
            <a:r>
              <a:rPr lang="en-US" sz="1100">
                <a:solidFill>
                  <a:schemeClr val="bg1"/>
                </a:solidFill>
                <a:latin typeface="Times New Roman"/>
                <a:cs typeface="Times New Roman"/>
              </a:rPr>
              <a:t>Calvo, Sandra &amp; Navarro, Jorge &amp; Herrero, Pablo &amp; B., Raquel &amp; de Diego-Alonso, Cristina &amp; </a:t>
            </a:r>
            <a:r>
              <a:rPr lang="en-US" sz="1100" err="1">
                <a:solidFill>
                  <a:schemeClr val="bg1"/>
                </a:solidFill>
                <a:latin typeface="Times New Roman"/>
                <a:cs typeface="Times New Roman"/>
              </a:rPr>
              <a:t>Marijuán</a:t>
            </a:r>
            <a:r>
              <a:rPr lang="en-US" sz="1100">
                <a:solidFill>
                  <a:schemeClr val="bg1"/>
                </a:solidFill>
                <a:latin typeface="Times New Roman"/>
                <a:cs typeface="Times New Roman"/>
              </a:rPr>
              <a:t>, Pedro. (2017). Electroencephalographic Changes After Application of Dry Needling [DNHS © Technique] in Two Patients With Chronic Stroke. MYOPAIN. 23. 1-6. 10.1080/24708593.2017.1291550.</a:t>
            </a:r>
          </a:p>
          <a:p>
            <a:r>
              <a:rPr lang="en-US" sz="1100">
                <a:solidFill>
                  <a:schemeClr val="bg1"/>
                </a:solidFill>
                <a:latin typeface="Times New Roman"/>
                <a:cs typeface="Times New Roman"/>
              </a:rPr>
              <a:t>Cleaver, Stefani and Philbin, Mary Kate. (2025). </a:t>
            </a:r>
            <a:r>
              <a:rPr lang="en-US" sz="1100" i="1">
                <a:solidFill>
                  <a:schemeClr val="bg1"/>
                </a:solidFill>
                <a:latin typeface="Times New Roman"/>
                <a:cs typeface="Times New Roman"/>
              </a:rPr>
              <a:t>Rancho I-III: A Clinical Perspective</a:t>
            </a:r>
            <a:r>
              <a:rPr lang="en-US" sz="1100">
                <a:solidFill>
                  <a:schemeClr val="bg1"/>
                </a:solidFill>
                <a:latin typeface="Times New Roman"/>
                <a:cs typeface="Times New Roman"/>
              </a:rPr>
              <a:t> [MOOC]. Shirley Ryan </a:t>
            </a:r>
            <a:r>
              <a:rPr lang="en-US" sz="1100" err="1">
                <a:solidFill>
                  <a:schemeClr val="bg1"/>
                </a:solidFill>
                <a:latin typeface="Times New Roman"/>
                <a:cs typeface="Times New Roman"/>
              </a:rPr>
              <a:t>AbilityLab</a:t>
            </a:r>
            <a:r>
              <a:rPr lang="en-US" sz="1100">
                <a:solidFill>
                  <a:schemeClr val="bg1"/>
                </a:solidFill>
                <a:latin typeface="Times New Roman"/>
                <a:cs typeface="Times New Roman"/>
              </a:rPr>
              <a:t> Academy. </a:t>
            </a:r>
            <a:r>
              <a:rPr lang="en-US" sz="1100">
                <a:solidFill>
                  <a:schemeClr val="bg1"/>
                </a:solidFill>
                <a:latin typeface="Times New Roman"/>
                <a:cs typeface="Times New Roman"/>
                <a:hlinkClick r:id="rId3">
                  <a:extLst>
                    <a:ext uri="{A12FA001-AC4F-418D-AE19-62706E023703}">
                      <ahyp:hlinkClr xmlns:ahyp="http://schemas.microsoft.com/office/drawing/2018/hyperlinkcolor" val="tx"/>
                    </a:ext>
                  </a:extLst>
                </a:hlinkClick>
              </a:rPr>
              <a:t>https://ric.litmos.com/course/25826410?ts=639113565661473990</a:t>
            </a:r>
            <a:endParaRPr lang="en-US" sz="1100">
              <a:solidFill>
                <a:schemeClr val="bg1"/>
              </a:solidFill>
              <a:latin typeface="Times New Roman"/>
              <a:cs typeface="Times New Roman"/>
            </a:endParaRPr>
          </a:p>
          <a:p>
            <a:r>
              <a:rPr lang="en-US" sz="1100">
                <a:solidFill>
                  <a:schemeClr val="bg1"/>
                </a:solidFill>
                <a:latin typeface="Times New Roman"/>
                <a:cs typeface="Times New Roman"/>
              </a:rPr>
              <a:t>Cruz-Montecinos C, Núñez-Cortés R, Bruna-Melo T, Tapia C, Becerra P, Pavez N, Pérez-Alenda S. Dry needling technique decreases spasticity and improves general functioning in incomplete spinal cord injury: A case report. J Spinal Cord Med. 2020 May;43(3):414-418. </a:t>
            </a:r>
            <a:r>
              <a:rPr lang="en-US" sz="1100" err="1">
                <a:solidFill>
                  <a:schemeClr val="bg1"/>
                </a:solidFill>
                <a:latin typeface="Times New Roman"/>
                <a:cs typeface="Times New Roman"/>
              </a:rPr>
              <a:t>doi</a:t>
            </a:r>
            <a:r>
              <a:rPr lang="en-US" sz="1100">
                <a:solidFill>
                  <a:schemeClr val="bg1"/>
                </a:solidFill>
                <a:latin typeface="Times New Roman"/>
                <a:cs typeface="Times New Roman"/>
              </a:rPr>
              <a:t>: 10.1080/10790268.2018.1533316. </a:t>
            </a:r>
            <a:r>
              <a:rPr lang="en-US" sz="1100" err="1">
                <a:solidFill>
                  <a:schemeClr val="bg1"/>
                </a:solidFill>
                <a:latin typeface="Times New Roman"/>
                <a:cs typeface="Times New Roman"/>
              </a:rPr>
              <a:t>Epub</a:t>
            </a:r>
            <a:r>
              <a:rPr lang="en-US" sz="1100">
                <a:solidFill>
                  <a:schemeClr val="bg1"/>
                </a:solidFill>
                <a:latin typeface="Times New Roman"/>
                <a:cs typeface="Times New Roman"/>
              </a:rPr>
              <a:t> 2018 Oct 22. PMID: 30346254; PMCID: PMC7241526.</a:t>
            </a:r>
          </a:p>
          <a:p>
            <a:r>
              <a:rPr lang="en-US" sz="1100">
                <a:solidFill>
                  <a:schemeClr val="bg1"/>
                </a:solidFill>
                <a:latin typeface="Times New Roman"/>
                <a:cs typeface="Times New Roman"/>
              </a:rPr>
              <a:t>Duman S, Basak T, </a:t>
            </a:r>
            <a:r>
              <a:rPr lang="en-US" sz="1100" err="1">
                <a:solidFill>
                  <a:schemeClr val="bg1"/>
                </a:solidFill>
                <a:latin typeface="Times New Roman"/>
                <a:cs typeface="Times New Roman"/>
              </a:rPr>
              <a:t>Adigüzel</a:t>
            </a:r>
            <a:r>
              <a:rPr lang="en-US" sz="1100">
                <a:solidFill>
                  <a:schemeClr val="bg1"/>
                </a:solidFill>
                <a:latin typeface="Times New Roman"/>
                <a:cs typeface="Times New Roman"/>
              </a:rPr>
              <a:t> E, Karakus M. The Relationship Between Care Preparedness and Care Competencies of Caregivers Caring for Individuals With Spinal Cord Injury. </a:t>
            </a:r>
            <a:r>
              <a:rPr lang="en-US" sz="1100" err="1">
                <a:solidFill>
                  <a:schemeClr val="bg1"/>
                </a:solidFill>
                <a:latin typeface="Times New Roman"/>
                <a:cs typeface="Times New Roman"/>
              </a:rPr>
              <a:t>Rehabil</a:t>
            </a:r>
            <a:r>
              <a:rPr lang="en-US" sz="1100">
                <a:solidFill>
                  <a:schemeClr val="bg1"/>
                </a:solidFill>
                <a:latin typeface="Times New Roman"/>
                <a:cs typeface="Times New Roman"/>
              </a:rPr>
              <a:t> Nurs. 2026 Jan 12. </a:t>
            </a:r>
            <a:r>
              <a:rPr lang="en-US" sz="1100" err="1">
                <a:solidFill>
                  <a:schemeClr val="bg1"/>
                </a:solidFill>
                <a:latin typeface="Times New Roman"/>
                <a:cs typeface="Times New Roman"/>
              </a:rPr>
              <a:t>doi</a:t>
            </a:r>
            <a:r>
              <a:rPr lang="en-US" sz="1100">
                <a:solidFill>
                  <a:schemeClr val="bg1"/>
                </a:solidFill>
                <a:latin typeface="Times New Roman"/>
                <a:cs typeface="Times New Roman"/>
              </a:rPr>
              <a:t>: 10.1097/RNJ.0000000000000529. </a:t>
            </a:r>
            <a:r>
              <a:rPr lang="en-US" sz="1100" err="1">
                <a:solidFill>
                  <a:schemeClr val="bg1"/>
                </a:solidFill>
                <a:latin typeface="Times New Roman"/>
                <a:cs typeface="Times New Roman"/>
              </a:rPr>
              <a:t>Epub</a:t>
            </a:r>
            <a:r>
              <a:rPr lang="en-US" sz="1100">
                <a:solidFill>
                  <a:schemeClr val="bg1"/>
                </a:solidFill>
                <a:latin typeface="Times New Roman"/>
                <a:cs typeface="Times New Roman"/>
              </a:rPr>
              <a:t> ahead of print. PMID: 41525502.</a:t>
            </a:r>
          </a:p>
          <a:p>
            <a:r>
              <a:rPr lang="en-US" sz="1100">
                <a:solidFill>
                  <a:schemeClr val="bg1"/>
                </a:solidFill>
                <a:latin typeface="Times New Roman"/>
                <a:cs typeface="Times New Roman"/>
              </a:rPr>
              <a:t>Herrero, Pablo &amp; Mayoral, Orlando. (2010). A Case Study Looking at the Effectiveness of Deep Dry Needling for the Management of Hypertonia. Journal of Musculoskeletal Pain. 15. 55-60. 10.1300/J094v15n02_09.</a:t>
            </a:r>
          </a:p>
          <a:p>
            <a:r>
              <a:rPr lang="en-US" sz="1100">
                <a:solidFill>
                  <a:schemeClr val="bg1"/>
                </a:solidFill>
                <a:latin typeface="Times New Roman"/>
                <a:cs typeface="Times New Roman"/>
              </a:rPr>
              <a:t>Malfait I, </a:t>
            </a:r>
            <a:r>
              <a:rPr lang="en-US" sz="1100" err="1">
                <a:solidFill>
                  <a:schemeClr val="bg1"/>
                </a:solidFill>
                <a:latin typeface="Times New Roman"/>
                <a:cs typeface="Times New Roman"/>
              </a:rPr>
              <a:t>Gijsbers</a:t>
            </a:r>
            <a:r>
              <a:rPr lang="en-US" sz="1100">
                <a:solidFill>
                  <a:schemeClr val="bg1"/>
                </a:solidFill>
                <a:latin typeface="Times New Roman"/>
                <a:cs typeface="Times New Roman"/>
              </a:rPr>
              <a:t> S, Smeets A, Hanssen B, Pick A, Peers K, </a:t>
            </a:r>
            <a:r>
              <a:rPr lang="en-US" sz="1100" err="1">
                <a:solidFill>
                  <a:schemeClr val="bg1"/>
                </a:solidFill>
                <a:latin typeface="Times New Roman"/>
                <a:cs typeface="Times New Roman"/>
              </a:rPr>
              <a:t>Schillebeeckx</a:t>
            </a:r>
            <a:r>
              <a:rPr lang="en-US" sz="1100">
                <a:solidFill>
                  <a:schemeClr val="bg1"/>
                </a:solidFill>
                <a:latin typeface="Times New Roman"/>
                <a:cs typeface="Times New Roman"/>
              </a:rPr>
              <a:t> F. Safety of dry needling in stroke patients: a scoping review. </a:t>
            </a:r>
            <a:r>
              <a:rPr lang="en-US" sz="1100" err="1">
                <a:solidFill>
                  <a:schemeClr val="bg1"/>
                </a:solidFill>
                <a:latin typeface="Times New Roman"/>
                <a:cs typeface="Times New Roman"/>
              </a:rPr>
              <a:t>Eur</a:t>
            </a:r>
            <a:r>
              <a:rPr lang="en-US" sz="1100">
                <a:solidFill>
                  <a:schemeClr val="bg1"/>
                </a:solidFill>
                <a:latin typeface="Times New Roman"/>
                <a:cs typeface="Times New Roman"/>
              </a:rPr>
              <a:t> J Phys </a:t>
            </a:r>
            <a:r>
              <a:rPr lang="en-US" sz="1100" err="1">
                <a:solidFill>
                  <a:schemeClr val="bg1"/>
                </a:solidFill>
                <a:latin typeface="Times New Roman"/>
                <a:cs typeface="Times New Roman"/>
              </a:rPr>
              <a:t>Rehabil</a:t>
            </a:r>
            <a:r>
              <a:rPr lang="en-US" sz="1100">
                <a:solidFill>
                  <a:schemeClr val="bg1"/>
                </a:solidFill>
                <a:latin typeface="Times New Roman"/>
                <a:cs typeface="Times New Roman"/>
              </a:rPr>
              <a:t> Med. 2024 Apr;60(2):225-232. </a:t>
            </a:r>
            <a:r>
              <a:rPr lang="en-US" sz="1100" err="1">
                <a:solidFill>
                  <a:schemeClr val="bg1"/>
                </a:solidFill>
                <a:latin typeface="Times New Roman"/>
                <a:cs typeface="Times New Roman"/>
              </a:rPr>
              <a:t>doi</a:t>
            </a:r>
            <a:r>
              <a:rPr lang="en-US" sz="1100">
                <a:solidFill>
                  <a:schemeClr val="bg1"/>
                </a:solidFill>
                <a:latin typeface="Times New Roman"/>
                <a:cs typeface="Times New Roman"/>
              </a:rPr>
              <a:t>: 10.23736/S1973-9087.24.08224-8. </a:t>
            </a:r>
            <a:r>
              <a:rPr lang="en-US" sz="1100" err="1">
                <a:solidFill>
                  <a:schemeClr val="bg1"/>
                </a:solidFill>
                <a:latin typeface="Times New Roman"/>
                <a:cs typeface="Times New Roman"/>
              </a:rPr>
              <a:t>Epub</a:t>
            </a:r>
            <a:r>
              <a:rPr lang="en-US" sz="1100">
                <a:solidFill>
                  <a:schemeClr val="bg1"/>
                </a:solidFill>
                <a:latin typeface="Times New Roman"/>
                <a:cs typeface="Times New Roman"/>
              </a:rPr>
              <a:t> 2024 Mar 19. PMID: 38502557; PMCID: PMC11114159.</a:t>
            </a:r>
          </a:p>
          <a:p>
            <a:r>
              <a:rPr lang="en-US" sz="1100">
                <a:solidFill>
                  <a:schemeClr val="bg1"/>
                </a:solidFill>
                <a:latin typeface="Times New Roman"/>
                <a:cs typeface="Times New Roman"/>
              </a:rPr>
              <a:t>Mohammadpour F, Ali </a:t>
            </a:r>
            <a:r>
              <a:rPr lang="en-US" sz="1100" err="1">
                <a:solidFill>
                  <a:schemeClr val="bg1"/>
                </a:solidFill>
                <a:latin typeface="Times New Roman"/>
                <a:cs typeface="Times New Roman"/>
              </a:rPr>
              <a:t>Oghabian</a:t>
            </a:r>
            <a:r>
              <a:rPr lang="en-US" sz="1100">
                <a:solidFill>
                  <a:schemeClr val="bg1"/>
                </a:solidFill>
                <a:latin typeface="Times New Roman"/>
                <a:cs typeface="Times New Roman"/>
              </a:rPr>
              <a:t> M, </a:t>
            </a:r>
            <a:r>
              <a:rPr lang="en-US" sz="1100" err="1">
                <a:solidFill>
                  <a:schemeClr val="bg1"/>
                </a:solidFill>
                <a:latin typeface="Times New Roman"/>
                <a:cs typeface="Times New Roman"/>
              </a:rPr>
              <a:t>Nakhostin</a:t>
            </a:r>
            <a:r>
              <a:rPr lang="en-US" sz="1100">
                <a:solidFill>
                  <a:schemeClr val="bg1"/>
                </a:solidFill>
                <a:latin typeface="Times New Roman"/>
                <a:cs typeface="Times New Roman"/>
              </a:rPr>
              <a:t> Ansari N, Naghdi S, </a:t>
            </a:r>
            <a:r>
              <a:rPr lang="en-US" sz="1100" err="1">
                <a:solidFill>
                  <a:schemeClr val="bg1"/>
                </a:solidFill>
                <a:latin typeface="Times New Roman"/>
                <a:cs typeface="Times New Roman"/>
              </a:rPr>
              <a:t>Dommerholt</a:t>
            </a:r>
            <a:r>
              <a:rPr lang="en-US" sz="1100">
                <a:solidFill>
                  <a:schemeClr val="bg1"/>
                </a:solidFill>
                <a:latin typeface="Times New Roman"/>
                <a:cs typeface="Times New Roman"/>
              </a:rPr>
              <a:t> J. Effects of dry needling on post-stroke brain activity and muscle spasticity of the upper limb: a case report. </a:t>
            </a:r>
            <a:r>
              <a:rPr lang="en-US" sz="1100" err="1">
                <a:solidFill>
                  <a:schemeClr val="bg1"/>
                </a:solidFill>
                <a:latin typeface="Times New Roman"/>
                <a:cs typeface="Times New Roman"/>
              </a:rPr>
              <a:t>Acupunct</a:t>
            </a:r>
            <a:r>
              <a:rPr lang="en-US" sz="1100">
                <a:solidFill>
                  <a:schemeClr val="bg1"/>
                </a:solidFill>
                <a:latin typeface="Times New Roman"/>
                <a:cs typeface="Times New Roman"/>
              </a:rPr>
              <a:t> Med. 2021 Feb;39(1):69-71. </a:t>
            </a:r>
            <a:r>
              <a:rPr lang="en-US" sz="1100" err="1">
                <a:solidFill>
                  <a:schemeClr val="bg1"/>
                </a:solidFill>
                <a:latin typeface="Times New Roman"/>
                <a:cs typeface="Times New Roman"/>
              </a:rPr>
              <a:t>doi</a:t>
            </a:r>
            <a:r>
              <a:rPr lang="en-US" sz="1100">
                <a:solidFill>
                  <a:schemeClr val="bg1"/>
                </a:solidFill>
                <a:latin typeface="Times New Roman"/>
                <a:cs typeface="Times New Roman"/>
              </a:rPr>
              <a:t>: 10.1177/0964528420920294. </a:t>
            </a:r>
            <a:r>
              <a:rPr lang="en-US" sz="1100" err="1">
                <a:solidFill>
                  <a:schemeClr val="bg1"/>
                </a:solidFill>
                <a:latin typeface="Times New Roman"/>
                <a:cs typeface="Times New Roman"/>
              </a:rPr>
              <a:t>Epub</a:t>
            </a:r>
            <a:r>
              <a:rPr lang="en-US" sz="1100">
                <a:solidFill>
                  <a:schemeClr val="bg1"/>
                </a:solidFill>
                <a:latin typeface="Times New Roman"/>
                <a:cs typeface="Times New Roman"/>
              </a:rPr>
              <a:t> 2020 Jun 12. PMID: 32529885.</a:t>
            </a:r>
          </a:p>
          <a:p>
            <a:r>
              <a:rPr lang="en-US" sz="1100">
                <a:solidFill>
                  <a:schemeClr val="bg1"/>
                </a:solidFill>
                <a:latin typeface="Times New Roman"/>
                <a:cs typeface="Times New Roman"/>
              </a:rPr>
              <a:t>Panahi F, Ebrahimi S, </a:t>
            </a:r>
            <a:r>
              <a:rPr lang="en-US" sz="1100" err="1">
                <a:solidFill>
                  <a:schemeClr val="bg1"/>
                </a:solidFill>
                <a:latin typeface="Times New Roman"/>
                <a:cs typeface="Times New Roman"/>
              </a:rPr>
              <a:t>Rojhani</a:t>
            </a:r>
            <a:r>
              <a:rPr lang="en-US" sz="1100">
                <a:solidFill>
                  <a:schemeClr val="bg1"/>
                </a:solidFill>
                <a:latin typeface="Times New Roman"/>
                <a:cs typeface="Times New Roman"/>
              </a:rPr>
              <a:t>-Shirazi Z, </a:t>
            </a:r>
            <a:r>
              <a:rPr lang="en-US" sz="1100" err="1">
                <a:solidFill>
                  <a:schemeClr val="bg1"/>
                </a:solidFill>
                <a:latin typeface="Times New Roman"/>
                <a:cs typeface="Times New Roman"/>
              </a:rPr>
              <a:t>Shakibafard</a:t>
            </a:r>
            <a:r>
              <a:rPr lang="en-US" sz="1100">
                <a:solidFill>
                  <a:schemeClr val="bg1"/>
                </a:solidFill>
                <a:latin typeface="Times New Roman"/>
                <a:cs typeface="Times New Roman"/>
              </a:rPr>
              <a:t> A, Hemmati L. Effects of neurorehabilitation with and without dry needling technique on muscle thickness, reflex torque, spasticity and functional performance in chronic ischemic stroke patients with spastic upper extremity muscles: a blinded randomized sham-controlled clinical trial. </a:t>
            </a:r>
            <a:r>
              <a:rPr lang="en-US" sz="1100" err="1">
                <a:solidFill>
                  <a:schemeClr val="bg1"/>
                </a:solidFill>
                <a:latin typeface="Times New Roman"/>
                <a:cs typeface="Times New Roman"/>
              </a:rPr>
              <a:t>Disabil</a:t>
            </a:r>
            <a:r>
              <a:rPr lang="en-US" sz="1100">
                <a:solidFill>
                  <a:schemeClr val="bg1"/>
                </a:solidFill>
                <a:latin typeface="Times New Roman"/>
                <a:cs typeface="Times New Roman"/>
              </a:rPr>
              <a:t> </a:t>
            </a:r>
            <a:r>
              <a:rPr lang="en-US" sz="1100" err="1">
                <a:solidFill>
                  <a:schemeClr val="bg1"/>
                </a:solidFill>
                <a:latin typeface="Times New Roman"/>
                <a:cs typeface="Times New Roman"/>
              </a:rPr>
              <a:t>Rehabil</a:t>
            </a:r>
            <a:r>
              <a:rPr lang="en-US" sz="1100">
                <a:solidFill>
                  <a:schemeClr val="bg1"/>
                </a:solidFill>
                <a:latin typeface="Times New Roman"/>
                <a:cs typeface="Times New Roman"/>
              </a:rPr>
              <a:t>. 2024 Mar;46(6):1092-1102. </a:t>
            </a:r>
            <a:r>
              <a:rPr lang="en-US" sz="1100" err="1">
                <a:solidFill>
                  <a:schemeClr val="bg1"/>
                </a:solidFill>
                <a:latin typeface="Times New Roman"/>
                <a:cs typeface="Times New Roman"/>
              </a:rPr>
              <a:t>doi</a:t>
            </a:r>
            <a:r>
              <a:rPr lang="en-US" sz="1100">
                <a:solidFill>
                  <a:schemeClr val="bg1"/>
                </a:solidFill>
                <a:latin typeface="Times New Roman"/>
                <a:cs typeface="Times New Roman"/>
              </a:rPr>
              <a:t>: 10.1080/09638288.2023.2190168. </a:t>
            </a:r>
            <a:r>
              <a:rPr lang="en-US" sz="1100" err="1">
                <a:solidFill>
                  <a:schemeClr val="bg1"/>
                </a:solidFill>
                <a:latin typeface="Times New Roman"/>
                <a:cs typeface="Times New Roman"/>
              </a:rPr>
              <a:t>Epub</a:t>
            </a:r>
            <a:r>
              <a:rPr lang="en-US" sz="1100">
                <a:solidFill>
                  <a:schemeClr val="bg1"/>
                </a:solidFill>
                <a:latin typeface="Times New Roman"/>
                <a:cs typeface="Times New Roman"/>
              </a:rPr>
              <a:t> 2023 Mar 27. PMID: 36970837.</a:t>
            </a:r>
          </a:p>
        </p:txBody>
      </p:sp>
    </p:spTree>
    <p:extLst>
      <p:ext uri="{BB962C8B-B14F-4D97-AF65-F5344CB8AC3E}">
        <p14:creationId xmlns:p14="http://schemas.microsoft.com/office/powerpoint/2010/main" val="249029690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47F3B-1AFF-E148-416B-39ECE71649F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B830DBD-C77D-DA9D-4F7B-4E21FDC2C665}"/>
              </a:ext>
            </a:extLst>
          </p:cNvPr>
          <p:cNvSpPr>
            <a:spLocks noGrp="1"/>
          </p:cNvSpPr>
          <p:nvPr>
            <p:ph idx="1"/>
          </p:nvPr>
        </p:nvSpPr>
        <p:spPr>
          <a:xfrm>
            <a:off x="838200" y="1825625"/>
            <a:ext cx="10515600" cy="4385457"/>
          </a:xfrm>
        </p:spPr>
        <p:txBody>
          <a:bodyPr vert="horz" lIns="91440" tIns="45720" rIns="91440" bIns="45720" rtlCol="0" anchor="t">
            <a:normAutofit/>
          </a:bodyPr>
          <a:lstStyle/>
          <a:p>
            <a:r>
              <a:rPr lang="en-US" sz="1100">
                <a:solidFill>
                  <a:schemeClr val="bg1"/>
                </a:solidFill>
                <a:latin typeface="Times New Roman"/>
                <a:cs typeface="Times New Roman"/>
              </a:rPr>
              <a:t>Sánchez-Infante, J., Bravo-Sánchez, A., Esteban-García, P., Jiménez, F., &amp; </a:t>
            </a:r>
            <a:r>
              <a:rPr lang="en-US" sz="1100" err="1">
                <a:solidFill>
                  <a:schemeClr val="bg1"/>
                </a:solidFill>
                <a:latin typeface="Times New Roman"/>
                <a:cs typeface="Times New Roman"/>
              </a:rPr>
              <a:t>Abián-Vicén</a:t>
            </a:r>
            <a:r>
              <a:rPr lang="en-US" sz="1100">
                <a:solidFill>
                  <a:schemeClr val="bg1"/>
                </a:solidFill>
                <a:latin typeface="Times New Roman"/>
                <a:cs typeface="Times New Roman"/>
              </a:rPr>
              <a:t>, J. (2022). Changes in Electromyographic Activity of Latent Trigger Points After a Dry Needling Intervention: A Randomized Controlled Trial. Physiotherapy, 117, 72–80. </a:t>
            </a:r>
            <a:r>
              <a:rPr lang="en-US" sz="1100">
                <a:solidFill>
                  <a:srgbClr val="005EB8"/>
                </a:solidFill>
                <a:latin typeface="Times New Roman"/>
                <a:cs typeface="Times New Roman"/>
                <a:hlinkClick r:id="rId2">
                  <a:extLst>
                    <a:ext uri="{A12FA001-AC4F-418D-AE19-62706E023703}">
                      <ahyp:hlinkClr xmlns:ahyp="http://schemas.microsoft.com/office/drawing/2018/hyperlinkcolor" val="tx"/>
                    </a:ext>
                  </a:extLst>
                </a:hlinkClick>
              </a:rPr>
              <a:t>https://doi.org/10.1016/j.physio.2022.09.002</a:t>
            </a:r>
            <a:r>
              <a:rPr lang="en-US" sz="1100">
                <a:solidFill>
                  <a:schemeClr val="bg1"/>
                </a:solidFill>
                <a:latin typeface="Times New Roman"/>
                <a:cs typeface="Times New Roman"/>
              </a:rPr>
              <a:t>  </a:t>
            </a:r>
          </a:p>
          <a:p>
            <a:r>
              <a:rPr lang="en-US" sz="1100">
                <a:solidFill>
                  <a:schemeClr val="bg1"/>
                </a:solidFill>
                <a:latin typeface="Times New Roman"/>
                <a:cs typeface="Times New Roman"/>
              </a:rPr>
              <a:t>Sánchez-Infante, Jorge, Navarro-Santana, M. J., Bravo-Sánchez, A., Jiménez-Diaz, F., &amp; </a:t>
            </a:r>
            <a:r>
              <a:rPr lang="en-US" sz="1100" err="1">
                <a:solidFill>
                  <a:schemeClr val="bg1"/>
                </a:solidFill>
                <a:latin typeface="Times New Roman"/>
                <a:cs typeface="Times New Roman"/>
              </a:rPr>
              <a:t>Abián-Vicén</a:t>
            </a:r>
            <a:r>
              <a:rPr lang="en-US" sz="1100">
                <a:solidFill>
                  <a:schemeClr val="bg1"/>
                </a:solidFill>
                <a:latin typeface="Times New Roman"/>
                <a:cs typeface="Times New Roman"/>
              </a:rPr>
              <a:t>, J. (2021). Is Dry Needling Applied by Physical Therapists Effective for Pain in Musculoskeletal Conditions? A Systematic Review and meta-analysis. Physical Therapy, 101(3). </a:t>
            </a:r>
            <a:r>
              <a:rPr lang="en-US" sz="1100">
                <a:solidFill>
                  <a:srgbClr val="005EB8"/>
                </a:solidFill>
                <a:latin typeface="Times New Roman"/>
                <a:cs typeface="Times New Roman"/>
                <a:hlinkClick r:id="rId3">
                  <a:extLst>
                    <a:ext uri="{A12FA001-AC4F-418D-AE19-62706E023703}">
                      <ahyp:hlinkClr xmlns:ahyp="http://schemas.microsoft.com/office/drawing/2018/hyperlinkcolor" val="tx"/>
                    </a:ext>
                  </a:extLst>
                </a:hlinkClick>
              </a:rPr>
              <a:t>https://doi.org/10.1093/ptj/pzab070</a:t>
            </a:r>
            <a:r>
              <a:rPr lang="en-US" sz="1100">
                <a:solidFill>
                  <a:schemeClr val="bg1"/>
                </a:solidFill>
                <a:latin typeface="Times New Roman"/>
                <a:cs typeface="Times New Roman"/>
              </a:rPr>
              <a:t>  </a:t>
            </a:r>
          </a:p>
          <a:p>
            <a:r>
              <a:rPr lang="en-US" sz="1100">
                <a:latin typeface="Times New Roman"/>
                <a:cs typeface="Times New Roman"/>
              </a:rPr>
              <a:t>S.B. Snider, H. Shi, Y.G. Bodien, C. Howard, X. Sun, A.J. Golby, K.A. Zimmerman, G. Bertolini, S. </a:t>
            </a:r>
            <a:r>
              <a:rPr lang="en-US" sz="1100" err="1">
                <a:latin typeface="Times New Roman"/>
                <a:cs typeface="Times New Roman"/>
              </a:rPr>
              <a:t>Magnoni</a:t>
            </a:r>
            <a:r>
              <a:rPr lang="en-US" sz="1100">
                <a:latin typeface="Times New Roman"/>
                <a:cs typeface="Times New Roman"/>
              </a:rPr>
              <a:t>, V. </a:t>
            </a:r>
            <a:r>
              <a:rPr lang="en-US" sz="1100" err="1">
                <a:latin typeface="Times New Roman"/>
                <a:cs typeface="Times New Roman"/>
              </a:rPr>
              <a:t>Dunet</a:t>
            </a:r>
            <a:r>
              <a:rPr lang="en-US" sz="1100">
                <a:latin typeface="Times New Roman"/>
                <a:cs typeface="Times New Roman"/>
              </a:rPr>
              <a:t>, M. Oddo, N.S.N. Graham, E. Mallas, F. Moro, P. Mukherjee, N.R. Temkin, S. Jain, D.J. Sharp, B.L. Edlow, &amp; M.D. Fox, Preservation of anticorrelated brain networks predicts recovery after traumatic brain injury, Proc. Natl. Acad. Sci. U.S.A. 122 (52) e2518159122, </a:t>
            </a:r>
            <a:r>
              <a:rPr lang="en-US" sz="1100">
                <a:latin typeface="Times New Roman"/>
                <a:cs typeface="Times New Roman"/>
                <a:hlinkClick r:id="rId4"/>
              </a:rPr>
              <a:t>https://doi.org/10.1073/pnas.2518159122</a:t>
            </a:r>
            <a:r>
              <a:rPr lang="en-US" sz="1100">
                <a:latin typeface="Times New Roman"/>
                <a:cs typeface="Times New Roman"/>
              </a:rPr>
              <a:t> (2025).</a:t>
            </a:r>
            <a:endParaRPr lang="en-US" sz="1100">
              <a:solidFill>
                <a:srgbClr val="FFFFFF"/>
              </a:solidFill>
              <a:latin typeface="Times New Roman"/>
              <a:cs typeface="Times New Roman"/>
            </a:endParaRPr>
          </a:p>
          <a:p>
            <a:r>
              <a:rPr lang="en-US" sz="1100" err="1">
                <a:solidFill>
                  <a:schemeClr val="bg1"/>
                </a:solidFill>
                <a:latin typeface="Times New Roman"/>
                <a:cs typeface="Times New Roman"/>
              </a:rPr>
              <a:t>Sedighimehr</a:t>
            </a:r>
            <a:r>
              <a:rPr lang="en-US" sz="1100">
                <a:solidFill>
                  <a:schemeClr val="bg1"/>
                </a:solidFill>
                <a:latin typeface="Times New Roman"/>
                <a:cs typeface="Times New Roman"/>
              </a:rPr>
              <a:t> N, </a:t>
            </a:r>
            <a:r>
              <a:rPr lang="en-US" sz="1100" err="1">
                <a:solidFill>
                  <a:schemeClr val="bg1"/>
                </a:solidFill>
                <a:latin typeface="Times New Roman"/>
                <a:cs typeface="Times New Roman"/>
              </a:rPr>
              <a:t>Zafarshamspour</a:t>
            </a:r>
            <a:r>
              <a:rPr lang="en-US" sz="1100">
                <a:solidFill>
                  <a:schemeClr val="bg1"/>
                </a:solidFill>
                <a:latin typeface="Times New Roman"/>
                <a:cs typeface="Times New Roman"/>
              </a:rPr>
              <a:t> S, Sadeghi M. Effects of dry needling on muscle spasticity of the upper limb in a survivor of traumatic brain injury: a case report. J Med Case Rep. 2022 Jun 14;16(1):237. </a:t>
            </a:r>
            <a:r>
              <a:rPr lang="en-US" sz="1100" err="1">
                <a:solidFill>
                  <a:schemeClr val="bg1"/>
                </a:solidFill>
                <a:latin typeface="Times New Roman"/>
                <a:cs typeface="Times New Roman"/>
              </a:rPr>
              <a:t>doi</a:t>
            </a:r>
            <a:r>
              <a:rPr lang="en-US" sz="1100">
                <a:solidFill>
                  <a:schemeClr val="bg1"/>
                </a:solidFill>
                <a:latin typeface="Times New Roman"/>
                <a:cs typeface="Times New Roman"/>
              </a:rPr>
              <a:t>: 10.1186/s13256-022-03408-5. PMID: 35701822; PMCID: PMC9195242.</a:t>
            </a:r>
          </a:p>
          <a:p>
            <a:r>
              <a:rPr lang="en-US" sz="1100">
                <a:solidFill>
                  <a:schemeClr val="bg1"/>
                </a:solidFill>
                <a:latin typeface="Times New Roman"/>
                <a:cs typeface="Times New Roman"/>
              </a:rPr>
              <a:t>Simons, D.G and W.C. </a:t>
            </a:r>
            <a:r>
              <a:rPr lang="en-US" sz="1100" err="1">
                <a:solidFill>
                  <a:schemeClr val="bg1"/>
                </a:solidFill>
                <a:latin typeface="Times New Roman"/>
                <a:cs typeface="Times New Roman"/>
              </a:rPr>
              <a:t>Stolov</a:t>
            </a:r>
            <a:r>
              <a:rPr lang="en-US" sz="1100">
                <a:solidFill>
                  <a:schemeClr val="bg1"/>
                </a:solidFill>
                <a:latin typeface="Times New Roman"/>
                <a:cs typeface="Times New Roman"/>
              </a:rPr>
              <a:t>. 1976. Microscopic features and transient contraction of palpable bands in canine muscle. </a:t>
            </a:r>
            <a:r>
              <a:rPr lang="en-US" sz="1100" i="1">
                <a:solidFill>
                  <a:schemeClr val="bg1"/>
                </a:solidFill>
                <a:latin typeface="Times New Roman"/>
                <a:cs typeface="Times New Roman"/>
              </a:rPr>
              <a:t>American Journal of Physical Medicine</a:t>
            </a:r>
            <a:r>
              <a:rPr lang="en-US" sz="1100">
                <a:solidFill>
                  <a:schemeClr val="bg1"/>
                </a:solidFill>
                <a:latin typeface="Times New Roman"/>
                <a:cs typeface="Times New Roman"/>
              </a:rPr>
              <a:t>. 55(2): 65-88.</a:t>
            </a:r>
          </a:p>
          <a:p>
            <a:r>
              <a:rPr lang="en-US" sz="1100">
                <a:latin typeface="Times New Roman"/>
                <a:cs typeface="Times New Roman"/>
              </a:rPr>
              <a:t>Shen Y, Jiang L, Lai J, Hu J, Liang F, Zhang X, Ma F. A comprehensive review of rehabilitation approaches for traumatic brain injury: efficacy and outcomes. Front Neurol. 2025 Jun 13;16:1608645. </a:t>
            </a:r>
            <a:r>
              <a:rPr lang="en-US" sz="1100" err="1">
                <a:latin typeface="Times New Roman"/>
                <a:cs typeface="Times New Roman"/>
              </a:rPr>
              <a:t>doi</a:t>
            </a:r>
            <a:r>
              <a:rPr lang="en-US" sz="1100">
                <a:latin typeface="Times New Roman"/>
                <a:cs typeface="Times New Roman"/>
              </a:rPr>
              <a:t>: 10.3389/fneur.2025.1608645. Erratum in: Front Neurol. 2025 Jul 08;16:1651979. </a:t>
            </a:r>
            <a:r>
              <a:rPr lang="en-US" sz="1100" err="1">
                <a:latin typeface="Times New Roman"/>
                <a:cs typeface="Times New Roman"/>
              </a:rPr>
              <a:t>doi</a:t>
            </a:r>
            <a:r>
              <a:rPr lang="en-US" sz="1100">
                <a:latin typeface="Times New Roman"/>
                <a:cs typeface="Times New Roman"/>
              </a:rPr>
              <a:t>: 10.3389/fneur.2025.1651979. PMID: 40584523; PMCID: PMC12202449.</a:t>
            </a:r>
            <a:endParaRPr lang="en-US" sz="1100">
              <a:solidFill>
                <a:srgbClr val="FFFFFF"/>
              </a:solidFill>
              <a:latin typeface="Times New Roman"/>
              <a:cs typeface="Times New Roman"/>
            </a:endParaRPr>
          </a:p>
          <a:p>
            <a:r>
              <a:rPr lang="en-US" sz="1100">
                <a:solidFill>
                  <a:schemeClr val="bg1"/>
                </a:solidFill>
                <a:latin typeface="Times New Roman"/>
                <a:cs typeface="Times New Roman"/>
              </a:rPr>
              <a:t>Valencia-Chulián R, Heredia-Rizo AM, Moral-Munoz JA, Lucena-Anton D, Luque-Moreno C. Dry needling for the management of spasticity, pain, and range of movement in adults after stroke: A systematic review. Complement Ther Med. 2020 Aug;52:102515. </a:t>
            </a:r>
            <a:r>
              <a:rPr lang="en-US" sz="1100" err="1">
                <a:solidFill>
                  <a:schemeClr val="bg1"/>
                </a:solidFill>
                <a:latin typeface="Times New Roman"/>
                <a:cs typeface="Times New Roman"/>
              </a:rPr>
              <a:t>doi</a:t>
            </a:r>
            <a:r>
              <a:rPr lang="en-US" sz="1100">
                <a:solidFill>
                  <a:schemeClr val="bg1"/>
                </a:solidFill>
                <a:latin typeface="Times New Roman"/>
                <a:cs typeface="Times New Roman"/>
              </a:rPr>
              <a:t>: 10.1016/j.ctim.2020.102515. </a:t>
            </a:r>
            <a:r>
              <a:rPr lang="en-US" sz="1100" err="1">
                <a:solidFill>
                  <a:schemeClr val="bg1"/>
                </a:solidFill>
                <a:latin typeface="Times New Roman"/>
                <a:cs typeface="Times New Roman"/>
              </a:rPr>
              <a:t>Epub</a:t>
            </a:r>
            <a:r>
              <a:rPr lang="en-US" sz="1100">
                <a:solidFill>
                  <a:schemeClr val="bg1"/>
                </a:solidFill>
                <a:latin typeface="Times New Roman"/>
                <a:cs typeface="Times New Roman"/>
              </a:rPr>
              <a:t> 2020 Jul 16. PMID: 32951759.</a:t>
            </a:r>
          </a:p>
          <a:p>
            <a:r>
              <a:rPr lang="en-US" sz="1100">
                <a:solidFill>
                  <a:schemeClr val="bg1"/>
                </a:solidFill>
                <a:latin typeface="Times New Roman"/>
                <a:cs typeface="Times New Roman"/>
              </a:rPr>
              <a:t>Zhang Z, Wang W, Song Y, Zhai T, Zhu Y, Jiang L, Li Q, Jin L, Li K, Feng W. Immediate Effect of Dry Needling at Myofascial Trigger Point on Hand Spasticity in Chronic Post-stroke Patients: A Multicenter Randomized Controlled Trial. Front Neurol. 2021 Oct 29;12:745618. </a:t>
            </a:r>
            <a:r>
              <a:rPr lang="en-US" sz="1100" err="1">
                <a:solidFill>
                  <a:schemeClr val="bg1"/>
                </a:solidFill>
                <a:latin typeface="Times New Roman"/>
                <a:cs typeface="Times New Roman"/>
              </a:rPr>
              <a:t>doi</a:t>
            </a:r>
            <a:r>
              <a:rPr lang="en-US" sz="1100">
                <a:solidFill>
                  <a:schemeClr val="bg1"/>
                </a:solidFill>
                <a:latin typeface="Times New Roman"/>
                <a:cs typeface="Times New Roman"/>
              </a:rPr>
              <a:t>: 10.3389/fneur.2021.745618. PMID: 34777214; PMCID: PMC8585994.</a:t>
            </a:r>
          </a:p>
          <a:p>
            <a:pPr marL="0" indent="0">
              <a:buNone/>
            </a:pPr>
            <a:endParaRPr lang="en-US" sz="1100"/>
          </a:p>
        </p:txBody>
      </p:sp>
    </p:spTree>
    <p:extLst>
      <p:ext uri="{BB962C8B-B14F-4D97-AF65-F5344CB8AC3E}">
        <p14:creationId xmlns:p14="http://schemas.microsoft.com/office/powerpoint/2010/main" val="296345876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32554-8F80-F583-5EB3-F84DEFCB5CD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7C751D03-61BE-DC6A-907F-00A93B0C1405}"/>
              </a:ext>
            </a:extLst>
          </p:cNvPr>
          <p:cNvSpPr>
            <a:spLocks noGrp="1"/>
          </p:cNvSpPr>
          <p:nvPr>
            <p:ph idx="1"/>
          </p:nvPr>
        </p:nvSpPr>
        <p:spPr/>
        <p:txBody>
          <a:bodyPr/>
          <a:lstStyle/>
          <a:p>
            <a:endParaRPr lang="en-US"/>
          </a:p>
        </p:txBody>
      </p:sp>
      <p:pic>
        <p:nvPicPr>
          <p:cNvPr id="15362" name="Picture 2">
            <a:extLst>
              <a:ext uri="{FF2B5EF4-FFF2-40B4-BE49-F238E27FC236}">
                <a16:creationId xmlns:a16="http://schemas.microsoft.com/office/drawing/2014/main" id="{9C6A616A-0915-BBA7-8F51-5941130478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6925" y="493831"/>
            <a:ext cx="9758150" cy="5425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21645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471166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96BCE-4DAF-8669-FDD2-70A34F1B861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AD67B83-86F5-5240-6D46-10E912B2C6A0}"/>
              </a:ext>
            </a:extLst>
          </p:cNvPr>
          <p:cNvSpPr>
            <a:spLocks noGrp="1"/>
          </p:cNvSpPr>
          <p:nvPr>
            <p:ph idx="1"/>
          </p:nvPr>
        </p:nvSpPr>
        <p:spPr/>
        <p:txBody>
          <a:bodyPr/>
          <a:lstStyle/>
          <a:p>
            <a:endParaRPr lang="en-US"/>
          </a:p>
        </p:txBody>
      </p:sp>
      <p:pic>
        <p:nvPicPr>
          <p:cNvPr id="5122" name="Picture 2">
            <a:extLst>
              <a:ext uri="{FF2B5EF4-FFF2-40B4-BE49-F238E27FC236}">
                <a16:creationId xmlns:a16="http://schemas.microsoft.com/office/drawing/2014/main" id="{649705C4-DD51-C5D1-8874-F635F7A2CE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7738" y="409575"/>
            <a:ext cx="10296525" cy="5729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978230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6E8DDB-85C5-9F42-0BFC-FA805E59BFD5}"/>
              </a:ext>
            </a:extLst>
          </p:cNvPr>
          <p:cNvSpPr>
            <a:spLocks noGrp="1"/>
          </p:cNvSpPr>
          <p:nvPr>
            <p:ph type="ctrTitle"/>
          </p:nvPr>
        </p:nvSpPr>
        <p:spPr/>
        <p:txBody>
          <a:bodyPr/>
          <a:lstStyle/>
          <a:p>
            <a:r>
              <a:rPr lang="en-US">
                <a:latin typeface="Times New Roman"/>
                <a:cs typeface="Times New Roman"/>
              </a:rPr>
              <a:t>Interventions</a:t>
            </a:r>
          </a:p>
        </p:txBody>
      </p:sp>
      <p:sp>
        <p:nvSpPr>
          <p:cNvPr id="3" name="Content Placeholder 2">
            <a:extLst>
              <a:ext uri="{FF2B5EF4-FFF2-40B4-BE49-F238E27FC236}">
                <a16:creationId xmlns:a16="http://schemas.microsoft.com/office/drawing/2014/main" id="{F0C73DBF-4857-682D-6952-B4D60E1A0D7F}"/>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8202765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CFBE6-B88F-23E7-7EDE-AE526D6FDD4F}"/>
              </a:ext>
            </a:extLst>
          </p:cNvPr>
          <p:cNvSpPr>
            <a:spLocks noGrp="1"/>
          </p:cNvSpPr>
          <p:nvPr>
            <p:ph type="title"/>
          </p:nvPr>
        </p:nvSpPr>
        <p:spPr/>
        <p:txBody>
          <a:bodyPr/>
          <a:lstStyle/>
          <a:p>
            <a:r>
              <a:rPr lang="en-US">
                <a:latin typeface="Times New Roman"/>
                <a:cs typeface="Times New Roman"/>
              </a:rPr>
              <a:t>Salience</a:t>
            </a:r>
          </a:p>
        </p:txBody>
      </p:sp>
      <p:sp>
        <p:nvSpPr>
          <p:cNvPr id="3" name="Content Placeholder 2">
            <a:extLst>
              <a:ext uri="{FF2B5EF4-FFF2-40B4-BE49-F238E27FC236}">
                <a16:creationId xmlns:a16="http://schemas.microsoft.com/office/drawing/2014/main" id="{A72FE44E-A9AF-8F53-072B-1BC1A0D5B13E}"/>
              </a:ext>
            </a:extLst>
          </p:cNvPr>
          <p:cNvSpPr>
            <a:spLocks noGrp="1"/>
          </p:cNvSpPr>
          <p:nvPr>
            <p:ph idx="1"/>
          </p:nvPr>
        </p:nvSpPr>
        <p:spPr/>
        <p:txBody>
          <a:bodyPr vert="horz" lIns="91440" tIns="45720" rIns="91440" bIns="45720" rtlCol="0" anchor="t">
            <a:normAutofit/>
          </a:bodyPr>
          <a:lstStyle/>
          <a:p>
            <a:r>
              <a:rPr lang="en-US">
                <a:latin typeface="Times New Roman"/>
                <a:cs typeface="Times New Roman"/>
              </a:rPr>
              <a:t>Several studies have proven the importance of relevance to the success of recovery when considering intervention strategies</a:t>
            </a:r>
          </a:p>
          <a:p>
            <a:pPr marL="0" indent="0">
              <a:buNone/>
            </a:pPr>
            <a:endParaRPr lang="en-US">
              <a:latin typeface="Times New Roman"/>
              <a:cs typeface="Times New Roman"/>
            </a:endParaRPr>
          </a:p>
          <a:p>
            <a:r>
              <a:rPr lang="en-US">
                <a:latin typeface="Times New Roman"/>
                <a:cs typeface="Times New Roman"/>
              </a:rPr>
              <a:t>For our pediatric population, this typically means play!</a:t>
            </a:r>
          </a:p>
          <a:p>
            <a:pPr marL="0" indent="0">
              <a:buNone/>
            </a:pPr>
            <a:endParaRPr lang="en-US">
              <a:latin typeface="Times New Roman"/>
              <a:cs typeface="Times New Roman"/>
            </a:endParaRPr>
          </a:p>
          <a:p>
            <a:r>
              <a:rPr lang="en-US">
                <a:latin typeface="Times New Roman"/>
                <a:cs typeface="Times New Roman"/>
              </a:rPr>
              <a:t>We work closely with family/caregivers to determine what activities will be most motivating for our patients.</a:t>
            </a:r>
          </a:p>
          <a:p>
            <a:pPr marL="0" indent="0">
              <a:buNone/>
            </a:pPr>
            <a:endParaRPr lang="en-US"/>
          </a:p>
          <a:p>
            <a:endParaRPr lang="en-US"/>
          </a:p>
        </p:txBody>
      </p:sp>
    </p:spTree>
    <p:extLst>
      <p:ext uri="{BB962C8B-B14F-4D97-AF65-F5344CB8AC3E}">
        <p14:creationId xmlns:p14="http://schemas.microsoft.com/office/powerpoint/2010/main" val="35244377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E54147-B780-5853-C78A-7C004C0D8000}"/>
              </a:ext>
            </a:extLst>
          </p:cNvPr>
          <p:cNvSpPr>
            <a:spLocks noGrp="1"/>
          </p:cNvSpPr>
          <p:nvPr>
            <p:ph type="title"/>
          </p:nvPr>
        </p:nvSpPr>
        <p:spPr/>
        <p:txBody>
          <a:bodyPr/>
          <a:lstStyle/>
          <a:p>
            <a:r>
              <a:rPr lang="en-US">
                <a:latin typeface="Times New Roman"/>
                <a:cs typeface="Times New Roman"/>
              </a:rPr>
              <a:t>Kids love games!</a:t>
            </a:r>
          </a:p>
        </p:txBody>
      </p:sp>
      <p:pic>
        <p:nvPicPr>
          <p:cNvPr id="5" name="Picture 4" descr="Hasbro Connect 4 Strategy Game For Kids, Connect 4 Grid, Ages 6 ...">
            <a:extLst>
              <a:ext uri="{FF2B5EF4-FFF2-40B4-BE49-F238E27FC236}">
                <a16:creationId xmlns:a16="http://schemas.microsoft.com/office/drawing/2014/main" id="{2C548793-B0E8-9661-21F4-43875C37D673}"/>
              </a:ext>
            </a:extLst>
          </p:cNvPr>
          <p:cNvPicPr>
            <a:picLocks noChangeAspect="1"/>
          </p:cNvPicPr>
          <p:nvPr/>
        </p:nvPicPr>
        <p:blipFill>
          <a:blip r:embed="rId3"/>
          <a:stretch>
            <a:fillRect/>
          </a:stretch>
        </p:blipFill>
        <p:spPr>
          <a:xfrm>
            <a:off x="659086" y="1369520"/>
            <a:ext cx="4155966" cy="2770133"/>
          </a:xfrm>
          <a:prstGeom prst="rect">
            <a:avLst/>
          </a:prstGeom>
        </p:spPr>
      </p:pic>
      <p:pic>
        <p:nvPicPr>
          <p:cNvPr id="6" name="Picture 5" descr="Kiev, Ukraine - Jeniaury 31th 2020 : Uno Cards in Hand Little Child Boy ...">
            <a:extLst>
              <a:ext uri="{FF2B5EF4-FFF2-40B4-BE49-F238E27FC236}">
                <a16:creationId xmlns:a16="http://schemas.microsoft.com/office/drawing/2014/main" id="{4FAF38A4-D4DB-2C96-A771-E45305E8A0F1}"/>
              </a:ext>
            </a:extLst>
          </p:cNvPr>
          <p:cNvPicPr>
            <a:picLocks noChangeAspect="1"/>
          </p:cNvPicPr>
          <p:nvPr/>
        </p:nvPicPr>
        <p:blipFill>
          <a:blip r:embed="rId4"/>
          <a:stretch>
            <a:fillRect/>
          </a:stretch>
        </p:blipFill>
        <p:spPr>
          <a:xfrm>
            <a:off x="7392276" y="367862"/>
            <a:ext cx="2110828" cy="3153104"/>
          </a:xfrm>
          <a:prstGeom prst="rect">
            <a:avLst/>
          </a:prstGeom>
        </p:spPr>
      </p:pic>
      <p:pic>
        <p:nvPicPr>
          <p:cNvPr id="7" name="Picture 6" descr="This Kids Card Game Is All About Passing Gas And I Think I'll Pass On ...">
            <a:extLst>
              <a:ext uri="{FF2B5EF4-FFF2-40B4-BE49-F238E27FC236}">
                <a16:creationId xmlns:a16="http://schemas.microsoft.com/office/drawing/2014/main" id="{1E105DB1-EC3F-55BE-4D91-7285CBF3418B}"/>
              </a:ext>
            </a:extLst>
          </p:cNvPr>
          <p:cNvPicPr>
            <a:picLocks noChangeAspect="1"/>
          </p:cNvPicPr>
          <p:nvPr/>
        </p:nvPicPr>
        <p:blipFill>
          <a:blip r:embed="rId5"/>
          <a:stretch>
            <a:fillRect/>
          </a:stretch>
        </p:blipFill>
        <p:spPr>
          <a:xfrm>
            <a:off x="8215586" y="3520965"/>
            <a:ext cx="3293242" cy="2697656"/>
          </a:xfrm>
          <a:prstGeom prst="rect">
            <a:avLst/>
          </a:prstGeom>
        </p:spPr>
      </p:pic>
      <p:pic>
        <p:nvPicPr>
          <p:cNvPr id="8" name="Picture 7" descr="Disney Princess Enchanted Cupcake Party Game On Sale Today">
            <a:extLst>
              <a:ext uri="{FF2B5EF4-FFF2-40B4-BE49-F238E27FC236}">
                <a16:creationId xmlns:a16="http://schemas.microsoft.com/office/drawing/2014/main" id="{7CAEAC1D-A44E-28E1-2E66-D0E2039E2045}"/>
              </a:ext>
            </a:extLst>
          </p:cNvPr>
          <p:cNvPicPr>
            <a:picLocks noChangeAspect="1"/>
          </p:cNvPicPr>
          <p:nvPr/>
        </p:nvPicPr>
        <p:blipFill>
          <a:blip r:embed="rId6"/>
          <a:stretch>
            <a:fillRect/>
          </a:stretch>
        </p:blipFill>
        <p:spPr>
          <a:xfrm>
            <a:off x="4629206" y="3642328"/>
            <a:ext cx="2767178" cy="2822795"/>
          </a:xfrm>
          <a:prstGeom prst="rect">
            <a:avLst/>
          </a:prstGeom>
        </p:spPr>
      </p:pic>
    </p:spTree>
    <p:extLst>
      <p:ext uri="{BB962C8B-B14F-4D97-AF65-F5344CB8AC3E}">
        <p14:creationId xmlns:p14="http://schemas.microsoft.com/office/powerpoint/2010/main" val="25922885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44DC05-319D-F8E6-BE3F-B745BDA85840}"/>
              </a:ext>
            </a:extLst>
          </p:cNvPr>
          <p:cNvSpPr>
            <a:spLocks noGrp="1"/>
          </p:cNvSpPr>
          <p:nvPr>
            <p:ph type="title"/>
          </p:nvPr>
        </p:nvSpPr>
        <p:spPr/>
        <p:txBody>
          <a:bodyPr/>
          <a:lstStyle/>
          <a:p>
            <a:r>
              <a:rPr lang="en-US">
                <a:latin typeface="Times New Roman"/>
                <a:cs typeface="Times New Roman"/>
              </a:rPr>
              <a:t>How can we incorporate these into therapy?</a:t>
            </a:r>
          </a:p>
        </p:txBody>
      </p:sp>
      <p:pic>
        <p:nvPicPr>
          <p:cNvPr id="4" name="Picture 3" descr="Best Race Car Track Toys for Kids 2020 - LittleOneMag">
            <a:extLst>
              <a:ext uri="{FF2B5EF4-FFF2-40B4-BE49-F238E27FC236}">
                <a16:creationId xmlns:a16="http://schemas.microsoft.com/office/drawing/2014/main" id="{549D008A-B34F-8775-E035-0DA44C85160A}"/>
              </a:ext>
            </a:extLst>
          </p:cNvPr>
          <p:cNvPicPr>
            <a:picLocks noChangeAspect="1"/>
          </p:cNvPicPr>
          <p:nvPr/>
        </p:nvPicPr>
        <p:blipFill>
          <a:blip r:embed="rId3"/>
          <a:stretch>
            <a:fillRect/>
          </a:stretch>
        </p:blipFill>
        <p:spPr>
          <a:xfrm>
            <a:off x="115454" y="3632201"/>
            <a:ext cx="3221183" cy="2145145"/>
          </a:xfrm>
          <a:prstGeom prst="rect">
            <a:avLst/>
          </a:prstGeom>
        </p:spPr>
      </p:pic>
      <p:pic>
        <p:nvPicPr>
          <p:cNvPr id="5" name="Picture 4" descr="Amazon.com: SUPER JOY Toddler Basketball Hoop Height Adjustable Kids ...">
            <a:extLst>
              <a:ext uri="{FF2B5EF4-FFF2-40B4-BE49-F238E27FC236}">
                <a16:creationId xmlns:a16="http://schemas.microsoft.com/office/drawing/2014/main" id="{1E28743D-FC68-4D0C-E1D8-067D292C5C52}"/>
              </a:ext>
            </a:extLst>
          </p:cNvPr>
          <p:cNvPicPr>
            <a:picLocks noChangeAspect="1"/>
          </p:cNvPicPr>
          <p:nvPr/>
        </p:nvPicPr>
        <p:blipFill>
          <a:blip r:embed="rId4"/>
          <a:stretch>
            <a:fillRect/>
          </a:stretch>
        </p:blipFill>
        <p:spPr>
          <a:xfrm>
            <a:off x="7610765" y="1996353"/>
            <a:ext cx="4163290" cy="4146840"/>
          </a:xfrm>
          <a:prstGeom prst="rect">
            <a:avLst/>
          </a:prstGeom>
        </p:spPr>
      </p:pic>
      <p:pic>
        <p:nvPicPr>
          <p:cNvPr id="6" name="Picture 5" descr="Bubbles Pix">
            <a:extLst>
              <a:ext uri="{FF2B5EF4-FFF2-40B4-BE49-F238E27FC236}">
                <a16:creationId xmlns:a16="http://schemas.microsoft.com/office/drawing/2014/main" id="{AEFBDB70-848A-65B9-38DC-393A545A42FD}"/>
              </a:ext>
            </a:extLst>
          </p:cNvPr>
          <p:cNvPicPr>
            <a:picLocks noChangeAspect="1"/>
          </p:cNvPicPr>
          <p:nvPr/>
        </p:nvPicPr>
        <p:blipFill>
          <a:blip r:embed="rId5"/>
          <a:stretch>
            <a:fillRect/>
          </a:stretch>
        </p:blipFill>
        <p:spPr>
          <a:xfrm>
            <a:off x="3340966" y="1710025"/>
            <a:ext cx="4170795" cy="2860675"/>
          </a:xfrm>
          <a:prstGeom prst="rect">
            <a:avLst/>
          </a:prstGeom>
        </p:spPr>
      </p:pic>
    </p:spTree>
    <p:extLst>
      <p:ext uri="{BB962C8B-B14F-4D97-AF65-F5344CB8AC3E}">
        <p14:creationId xmlns:p14="http://schemas.microsoft.com/office/powerpoint/2010/main" val="1771575931"/>
      </p:ext>
    </p:extLst>
  </p:cSld>
  <p:clrMapOvr>
    <a:masterClrMapping/>
  </p:clrMapOvr>
</p:sld>
</file>

<file path=ppt/theme/theme1.xml><?xml version="1.0" encoding="utf-8"?>
<a:theme xmlns:a="http://schemas.openxmlformats.org/drawingml/2006/main" name="Brand Template CM Blue - Titles">
  <a:themeElements>
    <a:clrScheme name="CMKC Brand colors">
      <a:dk1>
        <a:srgbClr val="FFFFFF"/>
      </a:dk1>
      <a:lt1>
        <a:srgbClr val="005EB8"/>
      </a:lt1>
      <a:dk2>
        <a:srgbClr val="FFFFFF"/>
      </a:dk2>
      <a:lt2>
        <a:srgbClr val="005EB8"/>
      </a:lt2>
      <a:accent1>
        <a:srgbClr val="00B9EB"/>
      </a:accent1>
      <a:accent2>
        <a:srgbClr val="FED141"/>
      </a:accent2>
      <a:accent3>
        <a:srgbClr val="C127B9"/>
      </a:accent3>
      <a:accent4>
        <a:srgbClr val="009F4D"/>
      </a:accent4>
      <a:accent5>
        <a:srgbClr val="FE5000"/>
      </a:accent5>
      <a:accent6>
        <a:srgbClr val="005EB8"/>
      </a:accent6>
      <a:hlink>
        <a:srgbClr val="FED141"/>
      </a:hlink>
      <a:folHlink>
        <a:srgbClr val="C127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lgn="l">
          <a:defRPr b="0" i="0" dirty="0" smtClean="0">
            <a:solidFill>
              <a:srgbClr val="005CB9"/>
            </a:solidFill>
            <a:latin typeface="VAG Rounded Next Medium" panose="020F0502020203020204" pitchFamily="34" charset="0"/>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Clolor Block Background + Photo 2">
  <a:themeElements>
    <a:clrScheme name="CMKC Brand colors">
      <a:dk1>
        <a:srgbClr val="FFFFFF"/>
      </a:dk1>
      <a:lt1>
        <a:srgbClr val="005EB8"/>
      </a:lt1>
      <a:dk2>
        <a:srgbClr val="FFFFFF"/>
      </a:dk2>
      <a:lt2>
        <a:srgbClr val="005EB8"/>
      </a:lt2>
      <a:accent1>
        <a:srgbClr val="005EB8"/>
      </a:accent1>
      <a:accent2>
        <a:srgbClr val="FED141"/>
      </a:accent2>
      <a:accent3>
        <a:srgbClr val="41B6E6"/>
      </a:accent3>
      <a:accent4>
        <a:srgbClr val="009F4D"/>
      </a:accent4>
      <a:accent5>
        <a:srgbClr val="FE5000"/>
      </a:accent5>
      <a:accent6>
        <a:srgbClr val="C127B9"/>
      </a:accent6>
      <a:hlink>
        <a:srgbClr val="005BB9"/>
      </a:hlink>
      <a:folHlink>
        <a:srgbClr val="C127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Clolor Block Background + Photo 3">
  <a:themeElements>
    <a:clrScheme name="CMKC Brand colors">
      <a:dk1>
        <a:srgbClr val="FFFFFF"/>
      </a:dk1>
      <a:lt1>
        <a:srgbClr val="005EB8"/>
      </a:lt1>
      <a:dk2>
        <a:srgbClr val="FFFFFF"/>
      </a:dk2>
      <a:lt2>
        <a:srgbClr val="005EB8"/>
      </a:lt2>
      <a:accent1>
        <a:srgbClr val="005EB8"/>
      </a:accent1>
      <a:accent2>
        <a:srgbClr val="FED141"/>
      </a:accent2>
      <a:accent3>
        <a:srgbClr val="41B6E6"/>
      </a:accent3>
      <a:accent4>
        <a:srgbClr val="009F4D"/>
      </a:accent4>
      <a:accent5>
        <a:srgbClr val="FE5000"/>
      </a:accent5>
      <a:accent6>
        <a:srgbClr val="C127B9"/>
      </a:accent6>
      <a:hlink>
        <a:srgbClr val="005BB9"/>
      </a:hlink>
      <a:folHlink>
        <a:srgbClr val="C127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2.xml><?xml version="1.0" encoding="utf-8"?>
<a:theme xmlns:a="http://schemas.openxmlformats.org/drawingml/2006/main" name="RH color photo 1">
  <a:themeElements>
    <a:clrScheme name="CMKC Brand colors">
      <a:dk1>
        <a:srgbClr val="FFFFFF"/>
      </a:dk1>
      <a:lt1>
        <a:srgbClr val="005EB8"/>
      </a:lt1>
      <a:dk2>
        <a:srgbClr val="FFFFFF"/>
      </a:dk2>
      <a:lt2>
        <a:srgbClr val="005EB8"/>
      </a:lt2>
      <a:accent1>
        <a:srgbClr val="005EB8"/>
      </a:accent1>
      <a:accent2>
        <a:srgbClr val="FED141"/>
      </a:accent2>
      <a:accent3>
        <a:srgbClr val="41B6E6"/>
      </a:accent3>
      <a:accent4>
        <a:srgbClr val="009F4D"/>
      </a:accent4>
      <a:accent5>
        <a:srgbClr val="FE5000"/>
      </a:accent5>
      <a:accent6>
        <a:srgbClr val="C127B9"/>
      </a:accent6>
      <a:hlink>
        <a:srgbClr val="005BB9"/>
      </a:hlink>
      <a:folHlink>
        <a:srgbClr val="C127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RH color photo 2">
  <a:themeElements>
    <a:clrScheme name="CMKC Brand colors">
      <a:dk1>
        <a:srgbClr val="FFFFFF"/>
      </a:dk1>
      <a:lt1>
        <a:srgbClr val="005EB8"/>
      </a:lt1>
      <a:dk2>
        <a:srgbClr val="FFFFFF"/>
      </a:dk2>
      <a:lt2>
        <a:srgbClr val="005EB8"/>
      </a:lt2>
      <a:accent1>
        <a:srgbClr val="005EB8"/>
      </a:accent1>
      <a:accent2>
        <a:srgbClr val="FED141"/>
      </a:accent2>
      <a:accent3>
        <a:srgbClr val="41B6E6"/>
      </a:accent3>
      <a:accent4>
        <a:srgbClr val="009F4D"/>
      </a:accent4>
      <a:accent5>
        <a:srgbClr val="FE5000"/>
      </a:accent5>
      <a:accent6>
        <a:srgbClr val="C127B9"/>
      </a:accent6>
      <a:hlink>
        <a:srgbClr val="005BB9"/>
      </a:hlink>
      <a:folHlink>
        <a:srgbClr val="C127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4.xml><?xml version="1.0" encoding="utf-8"?>
<a:theme xmlns:a="http://schemas.openxmlformats.org/drawingml/2006/main" name="RH color photo 3">
  <a:themeElements>
    <a:clrScheme name="CMKC Brand colors">
      <a:dk1>
        <a:srgbClr val="FFFFFF"/>
      </a:dk1>
      <a:lt1>
        <a:srgbClr val="005EB8"/>
      </a:lt1>
      <a:dk2>
        <a:srgbClr val="FFFFFF"/>
      </a:dk2>
      <a:lt2>
        <a:srgbClr val="005EB8"/>
      </a:lt2>
      <a:accent1>
        <a:srgbClr val="005EB8"/>
      </a:accent1>
      <a:accent2>
        <a:srgbClr val="FED141"/>
      </a:accent2>
      <a:accent3>
        <a:srgbClr val="41B6E6"/>
      </a:accent3>
      <a:accent4>
        <a:srgbClr val="009F4D"/>
      </a:accent4>
      <a:accent5>
        <a:srgbClr val="FE5000"/>
      </a:accent5>
      <a:accent6>
        <a:srgbClr val="C127B9"/>
      </a:accent6>
      <a:hlink>
        <a:srgbClr val="005BB9"/>
      </a:hlink>
      <a:folHlink>
        <a:srgbClr val="C127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5.xml><?xml version="1.0" encoding="utf-8"?>
<a:theme xmlns:a="http://schemas.openxmlformats.org/drawingml/2006/main" name="End Card">
  <a:themeElements>
    <a:clrScheme name="CMKC Brand colors">
      <a:dk1>
        <a:srgbClr val="FFFFFF"/>
      </a:dk1>
      <a:lt1>
        <a:srgbClr val="005EB8"/>
      </a:lt1>
      <a:dk2>
        <a:srgbClr val="FFFFFF"/>
      </a:dk2>
      <a:lt2>
        <a:srgbClr val="005EB8"/>
      </a:lt2>
      <a:accent1>
        <a:srgbClr val="005EB8"/>
      </a:accent1>
      <a:accent2>
        <a:srgbClr val="FED141"/>
      </a:accent2>
      <a:accent3>
        <a:srgbClr val="41B6E6"/>
      </a:accent3>
      <a:accent4>
        <a:srgbClr val="009F4D"/>
      </a:accent4>
      <a:accent5>
        <a:srgbClr val="FE5000"/>
      </a:accent5>
      <a:accent6>
        <a:srgbClr val="C127B9"/>
      </a:accent6>
      <a:hlink>
        <a:srgbClr val="005BB9"/>
      </a:hlink>
      <a:folHlink>
        <a:srgbClr val="C127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Brand Template CM light Blue Background">
  <a:themeElements>
    <a:clrScheme name="CMKC Brand colors">
      <a:dk1>
        <a:srgbClr val="FFFFFF"/>
      </a:dk1>
      <a:lt1>
        <a:srgbClr val="005EB8"/>
      </a:lt1>
      <a:dk2>
        <a:srgbClr val="FFFFFF"/>
      </a:dk2>
      <a:lt2>
        <a:srgbClr val="005EB8"/>
      </a:lt2>
      <a:accent1>
        <a:srgbClr val="005EB8"/>
      </a:accent1>
      <a:accent2>
        <a:srgbClr val="FED141"/>
      </a:accent2>
      <a:accent3>
        <a:srgbClr val="41B6E6"/>
      </a:accent3>
      <a:accent4>
        <a:srgbClr val="009F4D"/>
      </a:accent4>
      <a:accent5>
        <a:srgbClr val="FE5000"/>
      </a:accent5>
      <a:accent6>
        <a:srgbClr val="C127B9"/>
      </a:accent6>
      <a:hlink>
        <a:srgbClr val="005BB9"/>
      </a:hlink>
      <a:folHlink>
        <a:srgbClr val="C127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rand Template Grey Text">
  <a:themeElements>
    <a:clrScheme name="CMKC Brand colors">
      <a:dk1>
        <a:srgbClr val="FFFFFF"/>
      </a:dk1>
      <a:lt1>
        <a:srgbClr val="005EB8"/>
      </a:lt1>
      <a:dk2>
        <a:srgbClr val="FFFFFF"/>
      </a:dk2>
      <a:lt2>
        <a:srgbClr val="005EB8"/>
      </a:lt2>
      <a:accent1>
        <a:srgbClr val="005EB8"/>
      </a:accent1>
      <a:accent2>
        <a:srgbClr val="FED141"/>
      </a:accent2>
      <a:accent3>
        <a:srgbClr val="41B6E6"/>
      </a:accent3>
      <a:accent4>
        <a:srgbClr val="009F4D"/>
      </a:accent4>
      <a:accent5>
        <a:srgbClr val="FE5000"/>
      </a:accent5>
      <a:accent6>
        <a:srgbClr val="C127B9"/>
      </a:accent6>
      <a:hlink>
        <a:srgbClr val="005BB9"/>
      </a:hlink>
      <a:folHlink>
        <a:srgbClr val="C127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Blue Background white footer">
  <a:themeElements>
    <a:clrScheme name="CMKC Brand colors">
      <a:dk1>
        <a:srgbClr val="FFFFFF"/>
      </a:dk1>
      <a:lt1>
        <a:srgbClr val="005EB8"/>
      </a:lt1>
      <a:dk2>
        <a:srgbClr val="FFFFFF"/>
      </a:dk2>
      <a:lt2>
        <a:srgbClr val="005EB8"/>
      </a:lt2>
      <a:accent1>
        <a:srgbClr val="005EB8"/>
      </a:accent1>
      <a:accent2>
        <a:srgbClr val="FED141"/>
      </a:accent2>
      <a:accent3>
        <a:srgbClr val="41B6E6"/>
      </a:accent3>
      <a:accent4>
        <a:srgbClr val="009F4D"/>
      </a:accent4>
      <a:accent5>
        <a:srgbClr val="FE5000"/>
      </a:accent5>
      <a:accent6>
        <a:srgbClr val="C127B9"/>
      </a:accent6>
      <a:hlink>
        <a:srgbClr val="005BB9"/>
      </a:hlink>
      <a:folHlink>
        <a:srgbClr val="C127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BW Photo Background 1">
  <a:themeElements>
    <a:clrScheme name="CMKC Brand colors">
      <a:dk1>
        <a:srgbClr val="FFFFFF"/>
      </a:dk1>
      <a:lt1>
        <a:srgbClr val="005EB8"/>
      </a:lt1>
      <a:dk2>
        <a:srgbClr val="FFFFFF"/>
      </a:dk2>
      <a:lt2>
        <a:srgbClr val="005EB8"/>
      </a:lt2>
      <a:accent1>
        <a:srgbClr val="005EB8"/>
      </a:accent1>
      <a:accent2>
        <a:srgbClr val="FED141"/>
      </a:accent2>
      <a:accent3>
        <a:srgbClr val="41B6E6"/>
      </a:accent3>
      <a:accent4>
        <a:srgbClr val="009F4D"/>
      </a:accent4>
      <a:accent5>
        <a:srgbClr val="FE5000"/>
      </a:accent5>
      <a:accent6>
        <a:srgbClr val="C127B9"/>
      </a:accent6>
      <a:hlink>
        <a:srgbClr val="005BB9"/>
      </a:hlink>
      <a:folHlink>
        <a:srgbClr val="C127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BW Photo Background 2">
  <a:themeElements>
    <a:clrScheme name="CMKC Brand colors">
      <a:dk1>
        <a:srgbClr val="FFFFFF"/>
      </a:dk1>
      <a:lt1>
        <a:srgbClr val="005EB8"/>
      </a:lt1>
      <a:dk2>
        <a:srgbClr val="FFFFFF"/>
      </a:dk2>
      <a:lt2>
        <a:srgbClr val="005EB8"/>
      </a:lt2>
      <a:accent1>
        <a:srgbClr val="005EB8"/>
      </a:accent1>
      <a:accent2>
        <a:srgbClr val="FED141"/>
      </a:accent2>
      <a:accent3>
        <a:srgbClr val="41B6E6"/>
      </a:accent3>
      <a:accent4>
        <a:srgbClr val="009F4D"/>
      </a:accent4>
      <a:accent5>
        <a:srgbClr val="FE5000"/>
      </a:accent5>
      <a:accent6>
        <a:srgbClr val="C127B9"/>
      </a:accent6>
      <a:hlink>
        <a:srgbClr val="005BB9"/>
      </a:hlink>
      <a:folHlink>
        <a:srgbClr val="C127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BW Photo Background 3">
  <a:themeElements>
    <a:clrScheme name="CMKC Brand colors">
      <a:dk1>
        <a:srgbClr val="FFFFFF"/>
      </a:dk1>
      <a:lt1>
        <a:srgbClr val="005EB8"/>
      </a:lt1>
      <a:dk2>
        <a:srgbClr val="FFFFFF"/>
      </a:dk2>
      <a:lt2>
        <a:srgbClr val="005EB8"/>
      </a:lt2>
      <a:accent1>
        <a:srgbClr val="005EB8"/>
      </a:accent1>
      <a:accent2>
        <a:srgbClr val="FED141"/>
      </a:accent2>
      <a:accent3>
        <a:srgbClr val="41B6E6"/>
      </a:accent3>
      <a:accent4>
        <a:srgbClr val="009F4D"/>
      </a:accent4>
      <a:accent5>
        <a:srgbClr val="FE5000"/>
      </a:accent5>
      <a:accent6>
        <a:srgbClr val="C127B9"/>
      </a:accent6>
      <a:hlink>
        <a:srgbClr val="005BB9"/>
      </a:hlink>
      <a:folHlink>
        <a:srgbClr val="C127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BW Photo Background 4">
  <a:themeElements>
    <a:clrScheme name="CMKC Brand colors">
      <a:dk1>
        <a:srgbClr val="FFFFFF"/>
      </a:dk1>
      <a:lt1>
        <a:srgbClr val="005EB8"/>
      </a:lt1>
      <a:dk2>
        <a:srgbClr val="FFFFFF"/>
      </a:dk2>
      <a:lt2>
        <a:srgbClr val="005EB8"/>
      </a:lt2>
      <a:accent1>
        <a:srgbClr val="005EB8"/>
      </a:accent1>
      <a:accent2>
        <a:srgbClr val="FED141"/>
      </a:accent2>
      <a:accent3>
        <a:srgbClr val="41B6E6"/>
      </a:accent3>
      <a:accent4>
        <a:srgbClr val="009F4D"/>
      </a:accent4>
      <a:accent5>
        <a:srgbClr val="FE5000"/>
      </a:accent5>
      <a:accent6>
        <a:srgbClr val="C127B9"/>
      </a:accent6>
      <a:hlink>
        <a:srgbClr val="005BB9"/>
      </a:hlink>
      <a:folHlink>
        <a:srgbClr val="C127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Clolor Block Background + Photo 1">
  <a:themeElements>
    <a:clrScheme name="CMKC Brand colors">
      <a:dk1>
        <a:srgbClr val="FFFFFF"/>
      </a:dk1>
      <a:lt1>
        <a:srgbClr val="005EB8"/>
      </a:lt1>
      <a:dk2>
        <a:srgbClr val="FFFFFF"/>
      </a:dk2>
      <a:lt2>
        <a:srgbClr val="005EB8"/>
      </a:lt2>
      <a:accent1>
        <a:srgbClr val="005EB8"/>
      </a:accent1>
      <a:accent2>
        <a:srgbClr val="FED141"/>
      </a:accent2>
      <a:accent3>
        <a:srgbClr val="41B6E6"/>
      </a:accent3>
      <a:accent4>
        <a:srgbClr val="009F4D"/>
      </a:accent4>
      <a:accent5>
        <a:srgbClr val="FE5000"/>
      </a:accent5>
      <a:accent6>
        <a:srgbClr val="C127B9"/>
      </a:accent6>
      <a:hlink>
        <a:srgbClr val="005BB9"/>
      </a:hlink>
      <a:folHlink>
        <a:srgbClr val="C127B9"/>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BB83101A4ED172429F1F3E1DBD3C5121" ma:contentTypeVersion="11" ma:contentTypeDescription="Create a new document." ma:contentTypeScope="" ma:versionID="f09ac07d6e8f1cbf1395bb8fa25f80c4">
  <xsd:schema xmlns:xsd="http://www.w3.org/2001/XMLSchema" xmlns:xs="http://www.w3.org/2001/XMLSchema" xmlns:p="http://schemas.microsoft.com/office/2006/metadata/properties" xmlns:ns2="94363655-2881-4468-8e92-031466d14f16" targetNamespace="http://schemas.microsoft.com/office/2006/metadata/properties" ma:root="true" ma:fieldsID="baeb44684b138df29448acaa2b682d81" ns2:_="">
    <xsd:import namespace="94363655-2881-4468-8e92-031466d14f16"/>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lcf76f155ced4ddcb4097134ff3c332f" minOccurs="0"/>
                <xsd:element ref="ns2:MediaServiceDateTaken" minOccurs="0"/>
                <xsd:element ref="ns2:MediaServiceOCR" minOccurs="0"/>
                <xsd:element ref="ns2:MediaServiceGenerationTime" minOccurs="0"/>
                <xsd:element ref="ns2:MediaServiceEventHashCode" minOccurs="0"/>
                <xsd:element ref="ns2:MediaServiceLocatio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4363655-2881-4468-8e92-031466d14f1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lcf76f155ced4ddcb4097134ff3c332f" ma:index="13" nillable="true" ma:taxonomy="true" ma:internalName="lcf76f155ced4ddcb4097134ff3c332f" ma:taxonomyFieldName="MediaServiceImageTags" ma:displayName="Image Tags" ma:readOnly="false" ma:fieldId="{5cf76f15-5ced-4ddc-b409-7134ff3c332f}" ma:taxonomyMulti="true" ma:sspId="de3544b0-4bcb-45b6-9399-7f54f893d78a" ma:termSetId="09814cd3-568e-fe90-9814-8d621ff8fb84" ma:anchorId="fba54fb3-c3e1-fe81-a776-ca4b69148c4d" ma:open="true" ma:isKeyword="false">
      <xsd:complexType>
        <xsd:sequence>
          <xsd:element ref="pc:Terms" minOccurs="0" maxOccurs="1"/>
        </xsd:sequence>
      </xsd:complexType>
    </xsd:element>
    <xsd:element name="MediaServiceDateTaken" ma:index="14" nillable="true" ma:displayName="MediaServiceDateTaken" ma:hidden="true" ma:indexed="true" ma:internalName="MediaServiceDateTaken"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dexed="true" ma:internalName="MediaServiceLocation"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94363655-2881-4468-8e92-031466d14f16">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AAC5874C-0DF0-44B1-9A35-E6CD6451ADA8}"/>
</file>

<file path=customXml/itemProps2.xml><?xml version="1.0" encoding="utf-8"?>
<ds:datastoreItem xmlns:ds="http://schemas.openxmlformats.org/officeDocument/2006/customXml" ds:itemID="{98A7C386-506E-47F4-9356-5876684A93F7}">
  <ds:schemaRefs>
    <ds:schemaRef ds:uri="60c1c838-d3c5-42d1-9ed7-03aa73064788"/>
    <ds:schemaRef ds:uri="8bde13db-5680-42e9-b568-54c3aebbe8f0"/>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D9CEE49B-DEAA-4C83-9BB7-998DCA8DB9EF}">
  <ds:schemaRefs>
    <ds:schemaRef ds:uri="http://schemas.microsoft.com/sharepoint/v3/contenttype/forms"/>
  </ds:schemaRefs>
</ds:datastoreItem>
</file>

<file path=docMetadata/LabelInfo.xml><?xml version="1.0" encoding="utf-8"?>
<clbl:labelList xmlns:clbl="http://schemas.microsoft.com/office/2020/mipLabelMetadata">
  <clbl:label id="{fcdc7058-dd48-4a81-90b6-281159ae72e0}" enabled="0" method="" siteId="{fcdc7058-dd48-4a81-90b6-281159ae72e0}" removed="1"/>
</clbl:labelList>
</file>

<file path=docProps/app.xml><?xml version="1.0" encoding="utf-8"?>
<Properties xmlns="http://schemas.openxmlformats.org/officeDocument/2006/extended-properties" xmlns:vt="http://schemas.openxmlformats.org/officeDocument/2006/docPropsVTypes">
  <Application>Microsoft Office PowerPoint</Application>
  <PresentationFormat>Widescreen</PresentationFormat>
  <Slides>46</Slides>
  <Notes>29</Notes>
  <HiddenSlides>0</HiddenSlides>
  <ScaleCrop>false</ScaleCrop>
  <HeadingPairs>
    <vt:vector size="4" baseType="variant">
      <vt:variant>
        <vt:lpstr>Theme</vt:lpstr>
      </vt:variant>
      <vt:variant>
        <vt:i4>15</vt:i4>
      </vt:variant>
      <vt:variant>
        <vt:lpstr>Slide Titles</vt:lpstr>
      </vt:variant>
      <vt:variant>
        <vt:i4>46</vt:i4>
      </vt:variant>
    </vt:vector>
  </HeadingPairs>
  <TitlesOfParts>
    <vt:vector size="61" baseType="lpstr">
      <vt:lpstr>Brand Template CM Blue - Titles</vt:lpstr>
      <vt:lpstr>Brand Template CM light Blue Background</vt:lpstr>
      <vt:lpstr>Brand Template Grey Text</vt:lpstr>
      <vt:lpstr>Blue Background white footer</vt:lpstr>
      <vt:lpstr>BW Photo Background 1</vt:lpstr>
      <vt:lpstr>BW Photo Background 2</vt:lpstr>
      <vt:lpstr>BW Photo Background 3</vt:lpstr>
      <vt:lpstr>BW Photo Background 4</vt:lpstr>
      <vt:lpstr>Clolor Block Background + Photo 1</vt:lpstr>
      <vt:lpstr>Clolor Block Background + Photo 2</vt:lpstr>
      <vt:lpstr>Clolor Block Background + Photo 3</vt:lpstr>
      <vt:lpstr>RH color photo 1</vt:lpstr>
      <vt:lpstr>RH color photo 2</vt:lpstr>
      <vt:lpstr>RH color photo 3</vt:lpstr>
      <vt:lpstr>End Card</vt:lpstr>
      <vt:lpstr>Inpatient Rehabilitation of the Pediatric Brain Injury:  Interventions and Education for Improved Outcomes after Discharge </vt:lpstr>
      <vt:lpstr>Objectives</vt:lpstr>
      <vt:lpstr>What happens before a rehab admission?</vt:lpstr>
      <vt:lpstr>PowerPoint Presentation</vt:lpstr>
      <vt:lpstr>PowerPoint Presentation</vt:lpstr>
      <vt:lpstr>Interventions</vt:lpstr>
      <vt:lpstr>Salience</vt:lpstr>
      <vt:lpstr>Kids love games!</vt:lpstr>
      <vt:lpstr>How can we incorporate these into therapy?</vt:lpstr>
      <vt:lpstr>PowerPoint Presentation</vt:lpstr>
      <vt:lpstr>BlazePods</vt:lpstr>
      <vt:lpstr>Incorporating Other Therapy Services</vt:lpstr>
      <vt:lpstr>PowerPoint Presentation</vt:lpstr>
      <vt:lpstr>AOTAs stance on dry needling</vt:lpstr>
      <vt:lpstr>Dry Needling Precautions</vt:lpstr>
      <vt:lpstr>Dry Needling Contraindications</vt:lpstr>
      <vt:lpstr>Dry Needling in the Non-traditional population</vt:lpstr>
      <vt:lpstr>DN for Hypertonia &amp; Spasticity</vt:lpstr>
      <vt:lpstr>DN for Hypertonia and Spasticity</vt:lpstr>
      <vt:lpstr>Effects of Dry Needling on Spasticity and Range of Motion-  Systematic Review</vt:lpstr>
      <vt:lpstr>Neuro Case Study - Background</vt:lpstr>
      <vt:lpstr>PowerPoint Presentation</vt:lpstr>
      <vt:lpstr>PowerPoint Presentation</vt:lpstr>
      <vt:lpstr>PowerPoint Presentation</vt:lpstr>
      <vt:lpstr>PowerPoint Presentation</vt:lpstr>
      <vt:lpstr>Resting position prior and after DN – no botox</vt:lpstr>
      <vt:lpstr>PowerPoint Presentation</vt:lpstr>
      <vt:lpstr>Caregiver Education</vt:lpstr>
      <vt:lpstr>How do we train caregivers?</vt:lpstr>
      <vt:lpstr>Teaching Sheets</vt:lpstr>
      <vt:lpstr>Barriers to Training</vt:lpstr>
      <vt:lpstr>From Research to Rehab: Supporting Bilingual Clients After TBI</vt:lpstr>
      <vt:lpstr>Therapy Recommendations for a Bilingual Child</vt:lpstr>
      <vt:lpstr>Discharge Planning</vt:lpstr>
      <vt:lpstr>Family Conference</vt:lpstr>
      <vt:lpstr>Home Modifications</vt:lpstr>
      <vt:lpstr>Equipment Needs</vt:lpstr>
      <vt:lpstr>Embrace the Journey: Aging With a Disability</vt:lpstr>
      <vt:lpstr>Discharge Therapy Recommendations</vt:lpstr>
      <vt:lpstr>Community Outings</vt:lpstr>
      <vt:lpstr>Ready, Set, Home</vt:lpstr>
      <vt:lpstr>Thank you! Questions?</vt:lpstr>
      <vt:lpstr>References</vt:lpstr>
      <vt:lpstr>PowerPoint Presentation</vt:lpstr>
      <vt:lpstr>PowerPoint Presentation</vt:lpstr>
      <vt:lpstr>PowerPoint Presentation</vt:lpstr>
    </vt:vector>
  </TitlesOfParts>
  <Company>CMH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Holland, Gerald, J</dc:creator>
  <cp:revision>2</cp:revision>
  <cp:lastPrinted>2026-01-07T22:00:17Z</cp:lastPrinted>
  <dcterms:created xsi:type="dcterms:W3CDTF">2018-11-27T16:30:59Z</dcterms:created>
  <dcterms:modified xsi:type="dcterms:W3CDTF">2026-04-10T03:04:14Z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0x010100BB83101A4ED172429F1F3E1DBD3C5121</vt:lpwstr>
  </property>
  <property fmtid="{D5CDD505-2E9C-101B-9397-08002B2CF9AE}" pid="3" name="MediaServiceImageTags">
    <vt:lpwstr/>
  </property>
</Properties>
</file>