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Canva Sans" panose="020B0604020202020204" charset="0"/>
      <p:regular r:id="rId20"/>
    </p:embeddedFont>
    <p:embeddedFont>
      <p:font typeface="Canva Sans Bold" panose="020B0604020202020204" charset="0"/>
      <p:regular r:id="rId21"/>
    </p:embeddedFont>
    <p:embeddedFont>
      <p:font typeface="Canva Sans Bold Italics" panose="020B0604020202020204" charset="0"/>
      <p:regular r:id="rId22"/>
    </p:embeddedFont>
    <p:embeddedFont>
      <p:font typeface="Inter" panose="020B0604020202020204" charset="0"/>
      <p:regular r:id="rId23"/>
    </p:embeddedFont>
    <p:embeddedFont>
      <p:font typeface="Open Sauce" panose="020B0604020202020204" charset="0"/>
      <p:regular r:id="rId24"/>
    </p:embeddedFont>
    <p:embeddedFont>
      <p:font typeface="Open Sauce Bold" panose="020B0604020202020204" charset="0"/>
      <p:regular r:id="rId25"/>
    </p:embeddedFont>
    <p:embeddedFont>
      <p:font typeface="Open Sauce Bold Italics" panose="020B0604020202020204" charset="0"/>
      <p:regular r:id="rId26"/>
    </p:embeddedFont>
    <p:embeddedFont>
      <p:font typeface="Open Sauce Italics" panose="020B0604020202020204" charset="0"/>
      <p:regular r:id="rId27"/>
    </p:embeddedFont>
    <p:embeddedFont>
      <p:font typeface="Poppins" panose="00000500000000000000" pitchFamily="2" charset="0"/>
      <p:regular r:id="rId28"/>
    </p:embeddedFont>
    <p:embeddedFont>
      <p:font typeface="Poppins Bold" panose="00000800000000000000" charset="0"/>
      <p:regular r:id="rId29"/>
    </p:embeddedFont>
    <p:embeddedFont>
      <p:font typeface="Poppins Semi-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B0E30-CFED-4A08-9385-429EF0841688}" v="17" dt="2026-04-09T16:23:13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21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Carrubba" userId="3582a301-4c8c-429c-9c25-2ebd76300363" providerId="ADAL" clId="{BE401300-757A-4AF7-A384-A7ED0A2181EF}"/>
    <pc:docChg chg="undo redo custSel addSld modSld">
      <pc:chgData name="Grace Carrubba" userId="3582a301-4c8c-429c-9c25-2ebd76300363" providerId="ADAL" clId="{BE401300-757A-4AF7-A384-A7ED0A2181EF}" dt="2026-04-09T16:23:38.686" v="422" actId="1076"/>
      <pc:docMkLst>
        <pc:docMk/>
      </pc:docMkLst>
      <pc:sldChg chg="modSp mod">
        <pc:chgData name="Grace Carrubba" userId="3582a301-4c8c-429c-9c25-2ebd76300363" providerId="ADAL" clId="{BE401300-757A-4AF7-A384-A7ED0A2181EF}" dt="2026-04-08T15:10:58.771" v="3" actId="255"/>
        <pc:sldMkLst>
          <pc:docMk/>
          <pc:sldMk cId="0" sldId="257"/>
        </pc:sldMkLst>
        <pc:spChg chg="mod">
          <ac:chgData name="Grace Carrubba" userId="3582a301-4c8c-429c-9c25-2ebd76300363" providerId="ADAL" clId="{BE401300-757A-4AF7-A384-A7ED0A2181EF}" dt="2026-04-08T15:10:58.771" v="3" actId="255"/>
          <ac:spMkLst>
            <pc:docMk/>
            <pc:sldMk cId="0" sldId="257"/>
            <ac:spMk id="10" creationId="{00000000-0000-0000-0000-000000000000}"/>
          </ac:spMkLst>
        </pc:spChg>
      </pc:sldChg>
      <pc:sldChg chg="addSp delSp modSp mod setBg">
        <pc:chgData name="Grace Carrubba" userId="3582a301-4c8c-429c-9c25-2ebd76300363" providerId="ADAL" clId="{BE401300-757A-4AF7-A384-A7ED0A2181EF}" dt="2026-04-09T16:01:34.377" v="217" actId="14100"/>
        <pc:sldMkLst>
          <pc:docMk/>
          <pc:sldMk cId="0" sldId="258"/>
        </pc:sldMkLst>
        <pc:spChg chg="del">
          <ac:chgData name="Grace Carrubba" userId="3582a301-4c8c-429c-9c25-2ebd76300363" providerId="ADAL" clId="{BE401300-757A-4AF7-A384-A7ED0A2181EF}" dt="2026-04-09T15:49:10.243" v="64" actId="478"/>
          <ac:spMkLst>
            <pc:docMk/>
            <pc:sldMk cId="0" sldId="258"/>
            <ac:spMk id="5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9T15:49:07.383" v="63" actId="1076"/>
          <ac:spMkLst>
            <pc:docMk/>
            <pc:sldMk cId="0" sldId="258"/>
            <ac:spMk id="11" creationId="{00000000-0000-0000-0000-000000000000}"/>
          </ac:spMkLst>
        </pc:spChg>
        <pc:spChg chg="del">
          <ac:chgData name="Grace Carrubba" userId="3582a301-4c8c-429c-9c25-2ebd76300363" providerId="ADAL" clId="{BE401300-757A-4AF7-A384-A7ED0A2181EF}" dt="2026-04-09T16:00:06.284" v="210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Grace Carrubba" userId="3582a301-4c8c-429c-9c25-2ebd76300363" providerId="ADAL" clId="{BE401300-757A-4AF7-A384-A7ED0A2181EF}" dt="2026-04-09T16:00:07.332" v="211" actId="478"/>
          <ac:spMkLst>
            <pc:docMk/>
            <pc:sldMk cId="0" sldId="258"/>
            <ac:spMk id="13" creationId="{00000000-0000-0000-0000-000000000000}"/>
          </ac:spMkLst>
        </pc:spChg>
        <pc:spChg chg="del">
          <ac:chgData name="Grace Carrubba" userId="3582a301-4c8c-429c-9c25-2ebd76300363" providerId="ADAL" clId="{BE401300-757A-4AF7-A384-A7ED0A2181EF}" dt="2026-04-09T16:00:02.494" v="209" actId="478"/>
          <ac:spMkLst>
            <pc:docMk/>
            <pc:sldMk cId="0" sldId="258"/>
            <ac:spMk id="14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9T16:01:34.377" v="217" actId="14100"/>
          <ac:spMkLst>
            <pc:docMk/>
            <pc:sldMk cId="0" sldId="258"/>
            <ac:spMk id="16" creationId="{00000000-0000-0000-0000-000000000000}"/>
          </ac:spMkLst>
        </pc:spChg>
        <pc:spChg chg="add mod">
          <ac:chgData name="Grace Carrubba" userId="3582a301-4c8c-429c-9c25-2ebd76300363" providerId="ADAL" clId="{BE401300-757A-4AF7-A384-A7ED0A2181EF}" dt="2026-04-09T16:01:16.102" v="216" actId="1076"/>
          <ac:spMkLst>
            <pc:docMk/>
            <pc:sldMk cId="0" sldId="258"/>
            <ac:spMk id="18" creationId="{63499516-4368-099E-CFC5-CBEA426A2711}"/>
          </ac:spMkLst>
        </pc:spChg>
        <pc:picChg chg="add del mod">
          <ac:chgData name="Grace Carrubba" userId="3582a301-4c8c-429c-9c25-2ebd76300363" providerId="ADAL" clId="{BE401300-757A-4AF7-A384-A7ED0A2181EF}" dt="2026-04-09T16:00:41.324" v="214" actId="478"/>
          <ac:picMkLst>
            <pc:docMk/>
            <pc:sldMk cId="0" sldId="258"/>
            <ac:picMk id="17" creationId="{751A2203-1457-3FC8-478E-5B4F2C6B1FAD}"/>
          </ac:picMkLst>
        </pc:picChg>
      </pc:sldChg>
      <pc:sldChg chg="modSp mod">
        <pc:chgData name="Grace Carrubba" userId="3582a301-4c8c-429c-9c25-2ebd76300363" providerId="ADAL" clId="{BE401300-757A-4AF7-A384-A7ED0A2181EF}" dt="2026-04-08T15:12:33.037" v="13" actId="20577"/>
        <pc:sldMkLst>
          <pc:docMk/>
          <pc:sldMk cId="0" sldId="259"/>
        </pc:sldMkLst>
        <pc:spChg chg="mod">
          <ac:chgData name="Grace Carrubba" userId="3582a301-4c8c-429c-9c25-2ebd76300363" providerId="ADAL" clId="{BE401300-757A-4AF7-A384-A7ED0A2181EF}" dt="2026-04-08T15:12:33.037" v="13" actId="20577"/>
          <ac:spMkLst>
            <pc:docMk/>
            <pc:sldMk cId="0" sldId="259"/>
            <ac:spMk id="35" creationId="{00000000-0000-0000-0000-000000000000}"/>
          </ac:spMkLst>
        </pc:spChg>
      </pc:sldChg>
      <pc:sldChg chg="delSp modSp mod setBg">
        <pc:chgData name="Grace Carrubba" userId="3582a301-4c8c-429c-9c25-2ebd76300363" providerId="ADAL" clId="{BE401300-757A-4AF7-A384-A7ED0A2181EF}" dt="2026-04-09T16:23:38.686" v="422" actId="1076"/>
        <pc:sldMkLst>
          <pc:docMk/>
          <pc:sldMk cId="0" sldId="260"/>
        </pc:sldMkLst>
        <pc:spChg chg="mod">
          <ac:chgData name="Grace Carrubba" userId="3582a301-4c8c-429c-9c25-2ebd76300363" providerId="ADAL" clId="{BE401300-757A-4AF7-A384-A7ED0A2181EF}" dt="2026-04-09T16:23:38.686" v="422" actId="1076"/>
          <ac:spMkLst>
            <pc:docMk/>
            <pc:sldMk cId="0" sldId="260"/>
            <ac:spMk id="2" creationId="{00000000-0000-0000-0000-000000000000}"/>
          </ac:spMkLst>
        </pc:spChg>
        <pc:spChg chg="del">
          <ac:chgData name="Grace Carrubba" userId="3582a301-4c8c-429c-9c25-2ebd76300363" providerId="ADAL" clId="{BE401300-757A-4AF7-A384-A7ED0A2181EF}" dt="2026-04-09T16:18:45.867" v="374" actId="478"/>
          <ac:spMkLst>
            <pc:docMk/>
            <pc:sldMk cId="0" sldId="260"/>
            <ac:spMk id="3" creationId="{00000000-0000-0000-0000-000000000000}"/>
          </ac:spMkLst>
        </pc:spChg>
        <pc:spChg chg="del mod">
          <ac:chgData name="Grace Carrubba" userId="3582a301-4c8c-429c-9c25-2ebd76300363" providerId="ADAL" clId="{BE401300-757A-4AF7-A384-A7ED0A2181EF}" dt="2026-04-09T16:18:30.374" v="372" actId="478"/>
          <ac:spMkLst>
            <pc:docMk/>
            <pc:sldMk cId="0" sldId="260"/>
            <ac:spMk id="4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9T16:19:46.026" v="400" actId="113"/>
          <ac:spMkLst>
            <pc:docMk/>
            <pc:sldMk cId="0" sldId="260"/>
            <ac:spMk id="7" creationId="{00000000-0000-0000-0000-000000000000}"/>
          </ac:spMkLst>
        </pc:spChg>
      </pc:sldChg>
      <pc:sldChg chg="addSp delSp modSp mod">
        <pc:chgData name="Grace Carrubba" userId="3582a301-4c8c-429c-9c25-2ebd76300363" providerId="ADAL" clId="{BE401300-757A-4AF7-A384-A7ED0A2181EF}" dt="2026-04-09T16:21:08.151" v="403" actId="478"/>
        <pc:sldMkLst>
          <pc:docMk/>
          <pc:sldMk cId="0" sldId="261"/>
        </pc:sldMkLst>
        <pc:spChg chg="mod">
          <ac:chgData name="Grace Carrubba" userId="3582a301-4c8c-429c-9c25-2ebd76300363" providerId="ADAL" clId="{BE401300-757A-4AF7-A384-A7ED0A2181EF}" dt="2026-04-08T15:18:19.386" v="23" actId="1076"/>
          <ac:spMkLst>
            <pc:docMk/>
            <pc:sldMk cId="0" sldId="261"/>
            <ac:spMk id="2" creationId="{00000000-0000-0000-0000-000000000000}"/>
          </ac:spMkLst>
        </pc:spChg>
        <pc:spChg chg="add del">
          <ac:chgData name="Grace Carrubba" userId="3582a301-4c8c-429c-9c25-2ebd76300363" providerId="ADAL" clId="{BE401300-757A-4AF7-A384-A7ED0A2181EF}" dt="2026-04-09T16:08:44.771" v="230" actId="478"/>
          <ac:spMkLst>
            <pc:docMk/>
            <pc:sldMk cId="0" sldId="261"/>
            <ac:spMk id="14" creationId="{00000000-0000-0000-0000-000000000000}"/>
          </ac:spMkLst>
        </pc:spChg>
        <pc:spChg chg="del">
          <ac:chgData name="Grace Carrubba" userId="3582a301-4c8c-429c-9c25-2ebd76300363" providerId="ADAL" clId="{BE401300-757A-4AF7-A384-A7ED0A2181EF}" dt="2026-04-09T16:21:02.688" v="402" actId="478"/>
          <ac:spMkLst>
            <pc:docMk/>
            <pc:sldMk cId="0" sldId="261"/>
            <ac:spMk id="28" creationId="{00000000-0000-0000-0000-000000000000}"/>
          </ac:spMkLst>
        </pc:spChg>
        <pc:spChg chg="del">
          <ac:chgData name="Grace Carrubba" userId="3582a301-4c8c-429c-9c25-2ebd76300363" providerId="ADAL" clId="{BE401300-757A-4AF7-A384-A7ED0A2181EF}" dt="2026-04-09T16:21:08.151" v="403" actId="478"/>
          <ac:spMkLst>
            <pc:docMk/>
            <pc:sldMk cId="0" sldId="261"/>
            <ac:spMk id="29" creationId="{00000000-0000-0000-0000-000000000000}"/>
          </ac:spMkLst>
        </pc:spChg>
        <pc:spChg chg="add mod">
          <ac:chgData name="Grace Carrubba" userId="3582a301-4c8c-429c-9c25-2ebd76300363" providerId="ADAL" clId="{BE401300-757A-4AF7-A384-A7ED0A2181EF}" dt="2026-04-08T15:17:44.480" v="18" actId="1076"/>
          <ac:spMkLst>
            <pc:docMk/>
            <pc:sldMk cId="0" sldId="261"/>
            <ac:spMk id="30" creationId="{5A616D67-09CD-7EBB-C8E4-BFF1A97900DA}"/>
          </ac:spMkLst>
        </pc:spChg>
        <pc:spChg chg="add mod">
          <ac:chgData name="Grace Carrubba" userId="3582a301-4c8c-429c-9c25-2ebd76300363" providerId="ADAL" clId="{BE401300-757A-4AF7-A384-A7ED0A2181EF}" dt="2026-04-08T15:18:47.420" v="25"/>
          <ac:spMkLst>
            <pc:docMk/>
            <pc:sldMk cId="0" sldId="261"/>
            <ac:spMk id="31" creationId="{D12594AD-2F72-8270-E1C8-975DB1336D7C}"/>
          </ac:spMkLst>
        </pc:spChg>
        <pc:spChg chg="add mod">
          <ac:chgData name="Grace Carrubba" userId="3582a301-4c8c-429c-9c25-2ebd76300363" providerId="ADAL" clId="{BE401300-757A-4AF7-A384-A7ED0A2181EF}" dt="2026-04-08T15:19:59.025" v="28"/>
          <ac:spMkLst>
            <pc:docMk/>
            <pc:sldMk cId="0" sldId="261"/>
            <ac:spMk id="32" creationId="{B4957ED7-360A-4B13-1B76-E20A85AD6219}"/>
          </ac:spMkLst>
        </pc:spChg>
        <pc:grpChg chg="mod">
          <ac:chgData name="Grace Carrubba" userId="3582a301-4c8c-429c-9c25-2ebd76300363" providerId="ADAL" clId="{BE401300-757A-4AF7-A384-A7ED0A2181EF}" dt="2026-04-08T15:12:30.457" v="11" actId="1076"/>
          <ac:grpSpMkLst>
            <pc:docMk/>
            <pc:sldMk cId="0" sldId="261"/>
            <ac:grpSpMk id="7" creationId="{00000000-0000-0000-0000-000000000000}"/>
          </ac:grpSpMkLst>
        </pc:grpChg>
        <pc:picChg chg="add del mod">
          <ac:chgData name="Grace Carrubba" userId="3582a301-4c8c-429c-9c25-2ebd76300363" providerId="ADAL" clId="{BE401300-757A-4AF7-A384-A7ED0A2181EF}" dt="2026-04-09T16:10:26.115" v="243" actId="478"/>
          <ac:picMkLst>
            <pc:docMk/>
            <pc:sldMk cId="0" sldId="261"/>
            <ac:picMk id="34" creationId="{2870AF69-E772-F6F1-7ED8-3B459E3A09F6}"/>
          </ac:picMkLst>
        </pc:picChg>
        <pc:picChg chg="add mod">
          <ac:chgData name="Grace Carrubba" userId="3582a301-4c8c-429c-9c25-2ebd76300363" providerId="ADAL" clId="{BE401300-757A-4AF7-A384-A7ED0A2181EF}" dt="2026-04-09T16:10:18.214" v="242" actId="14100"/>
          <ac:picMkLst>
            <pc:docMk/>
            <pc:sldMk cId="0" sldId="261"/>
            <ac:picMk id="36" creationId="{D63E09DC-534A-5CEA-5390-2D687E633D77}"/>
          </ac:picMkLst>
        </pc:picChg>
      </pc:sldChg>
      <pc:sldChg chg="modSp mod setBg">
        <pc:chgData name="Grace Carrubba" userId="3582a301-4c8c-429c-9c25-2ebd76300363" providerId="ADAL" clId="{BE401300-757A-4AF7-A384-A7ED0A2181EF}" dt="2026-04-09T15:59:18.784" v="207"/>
        <pc:sldMkLst>
          <pc:docMk/>
          <pc:sldMk cId="0" sldId="262"/>
        </pc:sldMkLst>
        <pc:spChg chg="mod">
          <ac:chgData name="Grace Carrubba" userId="3582a301-4c8c-429c-9c25-2ebd76300363" providerId="ADAL" clId="{BE401300-757A-4AF7-A384-A7ED0A2181EF}" dt="2026-04-08T15:20:17.938" v="31" actId="1076"/>
          <ac:spMkLst>
            <pc:docMk/>
            <pc:sldMk cId="0" sldId="262"/>
            <ac:spMk id="8" creationId="{00000000-0000-0000-0000-000000000000}"/>
          </ac:spMkLst>
        </pc:spChg>
      </pc:sldChg>
      <pc:sldChg chg="modSp mod">
        <pc:chgData name="Grace Carrubba" userId="3582a301-4c8c-429c-9c25-2ebd76300363" providerId="ADAL" clId="{BE401300-757A-4AF7-A384-A7ED0A2181EF}" dt="2026-04-09T16:17:08.134" v="368" actId="207"/>
        <pc:sldMkLst>
          <pc:docMk/>
          <pc:sldMk cId="0" sldId="264"/>
        </pc:sldMkLst>
        <pc:spChg chg="mod">
          <ac:chgData name="Grace Carrubba" userId="3582a301-4c8c-429c-9c25-2ebd76300363" providerId="ADAL" clId="{BE401300-757A-4AF7-A384-A7ED0A2181EF}" dt="2026-04-09T16:17:08.134" v="368" actId="207"/>
          <ac:spMkLst>
            <pc:docMk/>
            <pc:sldMk cId="0" sldId="264"/>
            <ac:spMk id="40" creationId="{00000000-0000-0000-0000-000000000000}"/>
          </ac:spMkLst>
        </pc:spChg>
      </pc:sldChg>
      <pc:sldChg chg="setBg">
        <pc:chgData name="Grace Carrubba" userId="3582a301-4c8c-429c-9c25-2ebd76300363" providerId="ADAL" clId="{BE401300-757A-4AF7-A384-A7ED0A2181EF}" dt="2026-04-09T15:59:04.579" v="206"/>
        <pc:sldMkLst>
          <pc:docMk/>
          <pc:sldMk cId="0" sldId="265"/>
        </pc:sldMkLst>
      </pc:sldChg>
      <pc:sldChg chg="modSp mod">
        <pc:chgData name="Grace Carrubba" userId="3582a301-4c8c-429c-9c25-2ebd76300363" providerId="ADAL" clId="{BE401300-757A-4AF7-A384-A7ED0A2181EF}" dt="2026-04-08T15:22:10.435" v="43" actId="14100"/>
        <pc:sldMkLst>
          <pc:docMk/>
          <pc:sldMk cId="0" sldId="266"/>
        </pc:sldMkLst>
        <pc:spChg chg="mod">
          <ac:chgData name="Grace Carrubba" userId="3582a301-4c8c-429c-9c25-2ebd76300363" providerId="ADAL" clId="{BE401300-757A-4AF7-A384-A7ED0A2181EF}" dt="2026-04-08T15:20:59.792" v="33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8T15:22:10.435" v="43" actId="14100"/>
          <ac:spMkLst>
            <pc:docMk/>
            <pc:sldMk cId="0" sldId="266"/>
            <ac:spMk id="7" creationId="{00000000-0000-0000-0000-000000000000}"/>
          </ac:spMkLst>
        </pc:spChg>
      </pc:sldChg>
      <pc:sldChg chg="modSp mod">
        <pc:chgData name="Grace Carrubba" userId="3582a301-4c8c-429c-9c25-2ebd76300363" providerId="ADAL" clId="{BE401300-757A-4AF7-A384-A7ED0A2181EF}" dt="2026-04-09T16:14:04.889" v="351" actId="1076"/>
        <pc:sldMkLst>
          <pc:docMk/>
          <pc:sldMk cId="0" sldId="267"/>
        </pc:sldMkLst>
        <pc:spChg chg="mod">
          <ac:chgData name="Grace Carrubba" userId="3582a301-4c8c-429c-9c25-2ebd76300363" providerId="ADAL" clId="{BE401300-757A-4AF7-A384-A7ED0A2181EF}" dt="2026-04-09T16:14:04.889" v="351" actId="1076"/>
          <ac:spMkLst>
            <pc:docMk/>
            <pc:sldMk cId="0" sldId="267"/>
            <ac:spMk id="9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9T15:50:52.091" v="66" actId="1076"/>
          <ac:spMkLst>
            <pc:docMk/>
            <pc:sldMk cId="0" sldId="267"/>
            <ac:spMk id="13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8T15:22:20.940" v="44" actId="14100"/>
          <ac:spMkLst>
            <pc:docMk/>
            <pc:sldMk cId="0" sldId="267"/>
            <ac:spMk id="14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9T15:50:47.926" v="65" actId="1076"/>
          <ac:spMkLst>
            <pc:docMk/>
            <pc:sldMk cId="0" sldId="267"/>
            <ac:spMk id="15" creationId="{00000000-0000-0000-0000-000000000000}"/>
          </ac:spMkLst>
        </pc:spChg>
      </pc:sldChg>
      <pc:sldChg chg="modSp mod">
        <pc:chgData name="Grace Carrubba" userId="3582a301-4c8c-429c-9c25-2ebd76300363" providerId="ADAL" clId="{BE401300-757A-4AF7-A384-A7ED0A2181EF}" dt="2026-04-09T16:15:41.966" v="361" actId="1076"/>
        <pc:sldMkLst>
          <pc:docMk/>
          <pc:sldMk cId="0" sldId="269"/>
        </pc:sldMkLst>
        <pc:spChg chg="mod">
          <ac:chgData name="Grace Carrubba" userId="3582a301-4c8c-429c-9c25-2ebd76300363" providerId="ADAL" clId="{BE401300-757A-4AF7-A384-A7ED0A2181EF}" dt="2026-04-08T15:23:53.751" v="55" actId="1076"/>
          <ac:spMkLst>
            <pc:docMk/>
            <pc:sldMk cId="0" sldId="269"/>
            <ac:spMk id="2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9T16:15:41.966" v="361" actId="1076"/>
          <ac:spMkLst>
            <pc:docMk/>
            <pc:sldMk cId="0" sldId="269"/>
            <ac:spMk id="17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8T15:23:41.708" v="51" actId="1076"/>
          <ac:spMkLst>
            <pc:docMk/>
            <pc:sldMk cId="0" sldId="269"/>
            <ac:spMk id="18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8T15:23:45.821" v="52" actId="1076"/>
          <ac:spMkLst>
            <pc:docMk/>
            <pc:sldMk cId="0" sldId="269"/>
            <ac:spMk id="19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8T15:24:01.251" v="56" actId="1076"/>
          <ac:spMkLst>
            <pc:docMk/>
            <pc:sldMk cId="0" sldId="269"/>
            <ac:spMk id="20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8T15:24:07.233" v="57" actId="1076"/>
          <ac:spMkLst>
            <pc:docMk/>
            <pc:sldMk cId="0" sldId="269"/>
            <ac:spMk id="21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8T15:24:12.106" v="58" actId="1076"/>
          <ac:spMkLst>
            <pc:docMk/>
            <pc:sldMk cId="0" sldId="269"/>
            <ac:spMk id="23" creationId="{00000000-0000-0000-0000-000000000000}"/>
          </ac:spMkLst>
        </pc:spChg>
      </pc:sldChg>
      <pc:sldChg chg="delSp modSp mod setBg">
        <pc:chgData name="Grace Carrubba" userId="3582a301-4c8c-429c-9c25-2ebd76300363" providerId="ADAL" clId="{BE401300-757A-4AF7-A384-A7ED0A2181EF}" dt="2026-04-09T16:03:09.911" v="225" actId="478"/>
        <pc:sldMkLst>
          <pc:docMk/>
          <pc:sldMk cId="0" sldId="270"/>
        </pc:sldMkLst>
        <pc:spChg chg="del">
          <ac:chgData name="Grace Carrubba" userId="3582a301-4c8c-429c-9c25-2ebd76300363" providerId="ADAL" clId="{BE401300-757A-4AF7-A384-A7ED0A2181EF}" dt="2026-04-09T16:03:09.911" v="225" actId="478"/>
          <ac:spMkLst>
            <pc:docMk/>
            <pc:sldMk cId="0" sldId="270"/>
            <ac:spMk id="2" creationId="{00000000-0000-0000-0000-000000000000}"/>
          </ac:spMkLst>
        </pc:spChg>
        <pc:spChg chg="mod">
          <ac:chgData name="Grace Carrubba" userId="3582a301-4c8c-429c-9c25-2ebd76300363" providerId="ADAL" clId="{BE401300-757A-4AF7-A384-A7ED0A2181EF}" dt="2026-04-09T16:02:15.593" v="218" actId="113"/>
          <ac:spMkLst>
            <pc:docMk/>
            <pc:sldMk cId="0" sldId="270"/>
            <ac:spMk id="13" creationId="{00000000-0000-0000-0000-000000000000}"/>
          </ac:spMkLst>
        </pc:spChg>
        <pc:spChg chg="del">
          <ac:chgData name="Grace Carrubba" userId="3582a301-4c8c-429c-9c25-2ebd76300363" providerId="ADAL" clId="{BE401300-757A-4AF7-A384-A7ED0A2181EF}" dt="2026-04-09T16:02:27.907" v="219" actId="478"/>
          <ac:spMkLst>
            <pc:docMk/>
            <pc:sldMk cId="0" sldId="270"/>
            <ac:spMk id="15" creationId="{00000000-0000-0000-0000-000000000000}"/>
          </ac:spMkLst>
        </pc:spChg>
        <pc:spChg chg="del">
          <ac:chgData name="Grace Carrubba" userId="3582a301-4c8c-429c-9c25-2ebd76300363" providerId="ADAL" clId="{BE401300-757A-4AF7-A384-A7ED0A2181EF}" dt="2026-04-09T16:02:42.979" v="221" actId="478"/>
          <ac:spMkLst>
            <pc:docMk/>
            <pc:sldMk cId="0" sldId="270"/>
            <ac:spMk id="16" creationId="{00000000-0000-0000-0000-000000000000}"/>
          </ac:spMkLst>
        </pc:spChg>
        <pc:spChg chg="del">
          <ac:chgData name="Grace Carrubba" userId="3582a301-4c8c-429c-9c25-2ebd76300363" providerId="ADAL" clId="{BE401300-757A-4AF7-A384-A7ED0A2181EF}" dt="2026-04-09T16:02:35.251" v="220" actId="478"/>
          <ac:spMkLst>
            <pc:docMk/>
            <pc:sldMk cId="0" sldId="270"/>
            <ac:spMk id="17" creationId="{00000000-0000-0000-0000-000000000000}"/>
          </ac:spMkLst>
        </pc:spChg>
      </pc:sldChg>
      <pc:sldChg chg="modSp mod">
        <pc:chgData name="Grace Carrubba" userId="3582a301-4c8c-429c-9c25-2ebd76300363" providerId="ADAL" clId="{BE401300-757A-4AF7-A384-A7ED0A2181EF}" dt="2026-04-09T16:15:28.693" v="360" actId="20577"/>
        <pc:sldMkLst>
          <pc:docMk/>
          <pc:sldMk cId="0" sldId="271"/>
        </pc:sldMkLst>
        <pc:spChg chg="mod">
          <ac:chgData name="Grace Carrubba" userId="3582a301-4c8c-429c-9c25-2ebd76300363" providerId="ADAL" clId="{BE401300-757A-4AF7-A384-A7ED0A2181EF}" dt="2026-04-09T16:15:28.693" v="360" actId="20577"/>
          <ac:spMkLst>
            <pc:docMk/>
            <pc:sldMk cId="0" sldId="271"/>
            <ac:spMk id="8" creationId="{00000000-0000-0000-0000-000000000000}"/>
          </ac:spMkLst>
        </pc:spChg>
      </pc:sldChg>
      <pc:sldChg chg="addSp modSp new mod setBg">
        <pc:chgData name="Grace Carrubba" userId="3582a301-4c8c-429c-9c25-2ebd76300363" providerId="ADAL" clId="{BE401300-757A-4AF7-A384-A7ED0A2181EF}" dt="2026-04-09T16:14:14.292" v="354" actId="20577"/>
        <pc:sldMkLst>
          <pc:docMk/>
          <pc:sldMk cId="4075562602" sldId="273"/>
        </pc:sldMkLst>
        <pc:spChg chg="mod">
          <ac:chgData name="Grace Carrubba" userId="3582a301-4c8c-429c-9c25-2ebd76300363" providerId="ADAL" clId="{BE401300-757A-4AF7-A384-A7ED0A2181EF}" dt="2026-04-09T15:53:34.600" v="69"/>
          <ac:spMkLst>
            <pc:docMk/>
            <pc:sldMk cId="4075562602" sldId="273"/>
            <ac:spMk id="3" creationId="{0E270B47-204F-2880-608D-FBE476161F5B}"/>
          </ac:spMkLst>
        </pc:spChg>
        <pc:spChg chg="mod">
          <ac:chgData name="Grace Carrubba" userId="3582a301-4c8c-429c-9c25-2ebd76300363" providerId="ADAL" clId="{BE401300-757A-4AF7-A384-A7ED0A2181EF}" dt="2026-04-09T15:53:34.600" v="69"/>
          <ac:spMkLst>
            <pc:docMk/>
            <pc:sldMk cId="4075562602" sldId="273"/>
            <ac:spMk id="4" creationId="{D53E82F3-7C4D-7A6C-C4A6-C75D7C22AF97}"/>
          </ac:spMkLst>
        </pc:spChg>
        <pc:spChg chg="add mod">
          <ac:chgData name="Grace Carrubba" userId="3582a301-4c8c-429c-9c25-2ebd76300363" providerId="ADAL" clId="{BE401300-757A-4AF7-A384-A7ED0A2181EF}" dt="2026-04-09T15:57:07.585" v="198" actId="20577"/>
          <ac:spMkLst>
            <pc:docMk/>
            <pc:sldMk cId="4075562602" sldId="273"/>
            <ac:spMk id="5" creationId="{87FDCB8E-E36A-B120-B99E-4CE0246CEABA}"/>
          </ac:spMkLst>
        </pc:spChg>
        <pc:spChg chg="add mod">
          <ac:chgData name="Grace Carrubba" userId="3582a301-4c8c-429c-9c25-2ebd76300363" providerId="ADAL" clId="{BE401300-757A-4AF7-A384-A7ED0A2181EF}" dt="2026-04-09T16:14:14.292" v="354" actId="20577"/>
          <ac:spMkLst>
            <pc:docMk/>
            <pc:sldMk cId="4075562602" sldId="273"/>
            <ac:spMk id="6" creationId="{409A0DBC-557F-DF20-3120-5CFDCBFF2F44}"/>
          </ac:spMkLst>
        </pc:spChg>
        <pc:grpChg chg="add mod">
          <ac:chgData name="Grace Carrubba" userId="3582a301-4c8c-429c-9c25-2ebd76300363" providerId="ADAL" clId="{BE401300-757A-4AF7-A384-A7ED0A2181EF}" dt="2026-04-09T15:58:43.428" v="205" actId="14100"/>
          <ac:grpSpMkLst>
            <pc:docMk/>
            <pc:sldMk cId="4075562602" sldId="273"/>
            <ac:grpSpMk id="2" creationId="{DA9F2BA1-48D5-99AA-AE2B-6D262C882181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80402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90352" y="8982828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000091" y="1432729"/>
            <a:ext cx="4446722" cy="7318007"/>
          </a:xfrm>
          <a:custGeom>
            <a:avLst/>
            <a:gdLst/>
            <a:ahLst/>
            <a:cxnLst/>
            <a:rect l="l" t="t" r="r" b="b"/>
            <a:pathLst>
              <a:path w="4446722" h="7318007">
                <a:moveTo>
                  <a:pt x="0" y="0"/>
                </a:moveTo>
                <a:lnTo>
                  <a:pt x="4446722" y="0"/>
                </a:lnTo>
                <a:lnTo>
                  <a:pt x="4446722" y="7318007"/>
                </a:lnTo>
                <a:lnTo>
                  <a:pt x="0" y="7318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148" r="-628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69288" y="3569821"/>
            <a:ext cx="10826004" cy="115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5"/>
              </a:lnSpc>
            </a:pPr>
            <a:r>
              <a:rPr lang="en-US" sz="3289" b="1" i="1" spc="164">
                <a:solidFill>
                  <a:srgbClr val="545454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A Practical Overview of Authority, Rights Retained or Lost, and Common Crisis Mistakes</a:t>
            </a:r>
          </a:p>
        </p:txBody>
      </p:sp>
      <p:sp>
        <p:nvSpPr>
          <p:cNvPr id="14" name="Freeform 14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69288" y="358869"/>
            <a:ext cx="8953318" cy="1172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37"/>
              </a:lnSpc>
              <a:spcBef>
                <a:spcPct val="0"/>
              </a:spcBef>
            </a:pPr>
            <a:r>
              <a:rPr lang="en-US" sz="6621" b="1" spc="33">
                <a:solidFill>
                  <a:srgbClr val="231F2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Who Speaks for Me?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69288" y="1669775"/>
            <a:ext cx="11229308" cy="170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24"/>
              </a:lnSpc>
              <a:spcBef>
                <a:spcPct val="0"/>
              </a:spcBef>
            </a:pPr>
            <a:r>
              <a:rPr lang="en-US" sz="4800" b="1" spc="24" dirty="0">
                <a:solidFill>
                  <a:srgbClr val="545454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Understanding P</a:t>
            </a:r>
            <a:r>
              <a:rPr lang="en-US" sz="4800" b="1" u="none" strike="noStrike" spc="24" dirty="0">
                <a:solidFill>
                  <a:srgbClr val="545454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owers of Attorney, Guardianship, </a:t>
            </a:r>
            <a:r>
              <a:rPr lang="en-US" sz="4800" b="1" spc="24" dirty="0">
                <a:solidFill>
                  <a:srgbClr val="545454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&amp;</a:t>
            </a:r>
            <a:r>
              <a:rPr lang="en-US" sz="4800" b="1" u="none" strike="noStrike" spc="24" dirty="0">
                <a:solidFill>
                  <a:srgbClr val="545454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Alternatives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9288" y="5731345"/>
            <a:ext cx="11229308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1" i="1" dirty="0">
                <a:solidFill>
                  <a:srgbClr val="545454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BIAKS 2026 Annual Brain Injury Professional Conference</a:t>
            </a:r>
          </a:p>
          <a:p>
            <a:pPr algn="l">
              <a:lnSpc>
                <a:spcPts val="4340"/>
              </a:lnSpc>
            </a:pPr>
            <a:r>
              <a:rPr lang="en-US" sz="3100" b="1" i="1" dirty="0">
                <a:solidFill>
                  <a:srgbClr val="545454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Maner Conference Center, Topeka, KS</a:t>
            </a:r>
          </a:p>
          <a:p>
            <a:pPr algn="l">
              <a:lnSpc>
                <a:spcPts val="4340"/>
              </a:lnSpc>
            </a:pPr>
            <a:r>
              <a:rPr lang="en-US" sz="3100" b="1" i="1" dirty="0">
                <a:solidFill>
                  <a:srgbClr val="545454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April 17, 2026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9600" y="7810500"/>
            <a:ext cx="9806986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 dirty="0">
                <a:solidFill>
                  <a:srgbClr val="1565C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Presenter: Samantha L. Shepherd, J.D.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3000" y="8343900"/>
            <a:ext cx="9134005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 dirty="0">
                <a:solidFill>
                  <a:srgbClr val="1565C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Managing Attorney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88DC2F-20CB-E23A-C1ED-4739D0FE15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258300"/>
            <a:ext cx="6797054" cy="6004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1760" y="-506450"/>
            <a:ext cx="1543050" cy="11299900"/>
            <a:chOff x="0" y="0"/>
            <a:chExt cx="4064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2976105"/>
            </a:xfrm>
            <a:custGeom>
              <a:avLst/>
              <a:gdLst/>
              <a:ahLst/>
              <a:cxnLst/>
              <a:rect l="l" t="t" r="r" b="b"/>
              <a:pathLst>
                <a:path w="406400" h="2976105">
                  <a:moveTo>
                    <a:pt x="0" y="0"/>
                  </a:moveTo>
                  <a:lnTo>
                    <a:pt x="406400" y="0"/>
                  </a:lnTo>
                  <a:lnTo>
                    <a:pt x="4064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064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41520" y="-365312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0745" y="676304"/>
            <a:ext cx="6434797" cy="5062040"/>
          </a:xfrm>
          <a:custGeom>
            <a:avLst/>
            <a:gdLst/>
            <a:ahLst/>
            <a:cxnLst/>
            <a:rect l="l" t="t" r="r" b="b"/>
            <a:pathLst>
              <a:path w="6434797" h="5062040">
                <a:moveTo>
                  <a:pt x="0" y="0"/>
                </a:moveTo>
                <a:lnTo>
                  <a:pt x="6434797" y="0"/>
                </a:lnTo>
                <a:lnTo>
                  <a:pt x="6434797" y="5062040"/>
                </a:lnTo>
                <a:lnTo>
                  <a:pt x="0" y="506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00025" cap="rnd">
            <a:solidFill>
              <a:srgbClr val="AF4D13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403671" y="5436372"/>
            <a:ext cx="11001787" cy="406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2" lvl="1" indent="-539751" algn="just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Daily living support</a:t>
            </a:r>
          </a:p>
          <a:p>
            <a:pPr marL="1079502" lvl="1" indent="-539751" algn="just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System navigation</a:t>
            </a:r>
          </a:p>
          <a:p>
            <a:pPr marL="1079502" lvl="1" indent="-539751" algn="just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Emotional and social well-being</a:t>
            </a:r>
          </a:p>
          <a:p>
            <a:pPr marL="1079502" lvl="1" indent="-539751" algn="just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Ongoing advocacy</a:t>
            </a:r>
          </a:p>
          <a:p>
            <a:pPr algn="just">
              <a:lnSpc>
                <a:spcPts val="4060"/>
              </a:lnSpc>
            </a:pPr>
            <a:endParaRPr lang="en-US" sz="5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76749" y="2481619"/>
            <a:ext cx="10855629" cy="2299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Care Needs Beyond Documents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2571750" cy="11299900"/>
            <a:chOff x="0" y="0"/>
            <a:chExt cx="677333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7333" cy="2976105"/>
            </a:xfrm>
            <a:custGeom>
              <a:avLst/>
              <a:gdLst/>
              <a:ahLst/>
              <a:cxnLst/>
              <a:rect l="l" t="t" r="r" b="b"/>
              <a:pathLst>
                <a:path w="677333" h="2976105">
                  <a:moveTo>
                    <a:pt x="0" y="0"/>
                  </a:moveTo>
                  <a:lnTo>
                    <a:pt x="677333" y="0"/>
                  </a:lnTo>
                  <a:lnTo>
                    <a:pt x="677333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677333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798665" y="-3569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24200" y="190500"/>
            <a:ext cx="12353172" cy="1295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Rights Retained &amp; Lost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6737" y="2025773"/>
            <a:ext cx="16560263" cy="7357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Right to Make Medical Decisions</a:t>
            </a:r>
          </a:p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 survivor retains the right to make their own healthcare decisions unless a court appoints a guardian or the person has previously signed a valid healthcare power of attorney that becomes active upon incapacity.</a:t>
            </a:r>
          </a:p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Right to Manage Finances</a:t>
            </a:r>
          </a:p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Without court intervention, the individual maintains control over bank accounts, property, and contracts. If a guardian/conservator is appointed, financial control may shift — but the court may limit that authority to specific areas.</a:t>
            </a:r>
          </a:p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Right to Vote</a:t>
            </a:r>
          </a:p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 many states, including Kansas, a person retains the right to vote unless a court specifically removes that right in a guardianship order. Guardianship does not automatically mean loss of voting rights.</a:t>
            </a:r>
          </a:p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Right to Marry, Contract, and Decide Where to Live</a:t>
            </a:r>
          </a:p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These rights generally remain intact unless specifically restricted by a court. Courts increasingly favor limited guardianships that remove only those rights absolutely necessary for protection.</a:t>
            </a:r>
          </a:p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Right to Due Process and Legal Representation</a:t>
            </a:r>
          </a:p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If guardianship or conservatorship is pursued, the individual has the right to notice, to attend the hearing, to object, and to be represented by counsel. Their voice is still legally significant.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92914" b="-92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71649" y="928179"/>
            <a:ext cx="15124385" cy="294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02"/>
              </a:lnSpc>
              <a:spcBef>
                <a:spcPct val="0"/>
              </a:spcBef>
            </a:pPr>
            <a:r>
              <a:rPr lang="en-US" sz="8335" spc="81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GOVERNMENT BENEFITS AS ADVOCACY TOOLS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8432" y="4500380"/>
            <a:ext cx="2732632" cy="746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9"/>
              </a:lnSpc>
            </a:pPr>
            <a:r>
              <a:rPr lang="en-US" sz="4441" b="1" spc="43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SSI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3400" y="6972300"/>
            <a:ext cx="17267839" cy="2833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3"/>
              </a:lnSpc>
            </a:pPr>
            <a:r>
              <a:rPr lang="en-US" sz="2944" spc="288" dirty="0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Benefits provide income, medical care, housing, and support services.</a:t>
            </a:r>
          </a:p>
          <a:p>
            <a:pPr algn="ctr">
              <a:lnSpc>
                <a:spcPts val="4063"/>
              </a:lnSpc>
            </a:pPr>
            <a:r>
              <a:rPr lang="en-US" sz="2944" spc="288" dirty="0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Eligibility often depends on income, assets, and disability status.</a:t>
            </a:r>
          </a:p>
          <a:p>
            <a:pPr algn="ctr">
              <a:lnSpc>
                <a:spcPts val="4063"/>
              </a:lnSpc>
            </a:pPr>
            <a:r>
              <a:rPr lang="en-US" sz="2944" spc="288" dirty="0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Available to eligible individuals in Kansas and Missouri.</a:t>
            </a:r>
          </a:p>
          <a:p>
            <a:pPr algn="ctr">
              <a:lnSpc>
                <a:spcPts val="2545"/>
              </a:lnSpc>
            </a:pPr>
            <a:endParaRPr lang="en-US" sz="2944" spc="288" dirty="0">
              <a:solidFill>
                <a:srgbClr val="231F2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545"/>
              </a:lnSpc>
            </a:pPr>
            <a:r>
              <a:rPr lang="en-US" sz="1844" spc="180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For many brain injury survivors, such benefits are lifelines. However, eligibility rules are strict and confusing, and a missed step can mean loss of coverage. Advocacy and planning help survivors access and keep these essential supports.</a:t>
            </a:r>
          </a:p>
          <a:p>
            <a:pPr algn="ctr">
              <a:lnSpc>
                <a:spcPts val="2545"/>
              </a:lnSpc>
            </a:pPr>
            <a:endParaRPr lang="en-US" sz="1844" spc="180" dirty="0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732131" y="4922756"/>
            <a:ext cx="47625" cy="1397941"/>
            <a:chOff x="0" y="0"/>
            <a:chExt cx="12543" cy="3681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43" cy="368182"/>
            </a:xfrm>
            <a:custGeom>
              <a:avLst/>
              <a:gdLst/>
              <a:ahLst/>
              <a:cxnLst/>
              <a:rect l="l" t="t" r="r" b="b"/>
              <a:pathLst>
                <a:path w="12543" h="368182">
                  <a:moveTo>
                    <a:pt x="0" y="0"/>
                  </a:moveTo>
                  <a:lnTo>
                    <a:pt x="12543" y="0"/>
                  </a:lnTo>
                  <a:lnTo>
                    <a:pt x="12543" y="368182"/>
                  </a:lnTo>
                  <a:lnTo>
                    <a:pt x="0" y="368182"/>
                  </a:lnTo>
                  <a:close/>
                </a:path>
              </a:pathLst>
            </a:custGeom>
            <a:solidFill>
              <a:srgbClr val="0092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2543" cy="38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543800" y="4533900"/>
            <a:ext cx="3565117" cy="746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9"/>
              </a:lnSpc>
            </a:pPr>
            <a:r>
              <a:rPr lang="en-US" sz="4441" b="1" spc="435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Medicaid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9352" y="5411822"/>
            <a:ext cx="4842248" cy="118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Supplemental Security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Income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29400" y="5372100"/>
            <a:ext cx="550375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Medicaid health coverage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and long-term services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245658" y="4911577"/>
            <a:ext cx="47625" cy="1397941"/>
            <a:chOff x="0" y="0"/>
            <a:chExt cx="12543" cy="3681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543" cy="368182"/>
            </a:xfrm>
            <a:custGeom>
              <a:avLst/>
              <a:gdLst/>
              <a:ahLst/>
              <a:cxnLst/>
              <a:rect l="l" t="t" r="r" b="b"/>
              <a:pathLst>
                <a:path w="12543" h="368182">
                  <a:moveTo>
                    <a:pt x="0" y="0"/>
                  </a:moveTo>
                  <a:lnTo>
                    <a:pt x="12543" y="0"/>
                  </a:lnTo>
                  <a:lnTo>
                    <a:pt x="12543" y="368182"/>
                  </a:lnTo>
                  <a:lnTo>
                    <a:pt x="0" y="368182"/>
                  </a:lnTo>
                  <a:close/>
                </a:path>
              </a:pathLst>
            </a:custGeom>
            <a:solidFill>
              <a:srgbClr val="0092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12543" cy="38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220061" y="4500380"/>
            <a:ext cx="2732632" cy="746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9"/>
              </a:lnSpc>
            </a:pPr>
            <a:r>
              <a:rPr lang="en-US" sz="4441" b="1" spc="435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HUD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527112" y="5411822"/>
            <a:ext cx="211853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Housing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A9F2BA1-48D5-99AA-AE2B-6D262C882181}"/>
              </a:ext>
            </a:extLst>
          </p:cNvPr>
          <p:cNvGrpSpPr/>
          <p:nvPr/>
        </p:nvGrpSpPr>
        <p:grpSpPr>
          <a:xfrm>
            <a:off x="1131760" y="0"/>
            <a:ext cx="1543050" cy="10793450"/>
            <a:chOff x="0" y="0"/>
            <a:chExt cx="406400" cy="29761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E270B47-204F-2880-608D-FBE476161F5B}"/>
                </a:ext>
              </a:extLst>
            </p:cNvPr>
            <p:cNvSpPr/>
            <p:nvPr/>
          </p:nvSpPr>
          <p:spPr>
            <a:xfrm>
              <a:off x="0" y="0"/>
              <a:ext cx="406400" cy="2976105"/>
            </a:xfrm>
            <a:custGeom>
              <a:avLst/>
              <a:gdLst/>
              <a:ahLst/>
              <a:cxnLst/>
              <a:rect l="l" t="t" r="r" b="b"/>
              <a:pathLst>
                <a:path w="406400" h="2976105">
                  <a:moveTo>
                    <a:pt x="0" y="0"/>
                  </a:moveTo>
                  <a:lnTo>
                    <a:pt x="406400" y="0"/>
                  </a:lnTo>
                  <a:lnTo>
                    <a:pt x="4064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53E82F3-7C4D-7A6C-C4A6-C75D7C22AF97}"/>
                </a:ext>
              </a:extLst>
            </p:cNvPr>
            <p:cNvSpPr txBox="1"/>
            <p:nvPr/>
          </p:nvSpPr>
          <p:spPr>
            <a:xfrm>
              <a:off x="0" y="-19050"/>
              <a:ext cx="4064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FDCB8E-E36A-B120-B99E-4CE0246CEABA}"/>
              </a:ext>
            </a:extLst>
          </p:cNvPr>
          <p:cNvSpPr txBox="1"/>
          <p:nvPr/>
        </p:nvSpPr>
        <p:spPr>
          <a:xfrm>
            <a:off x="4419600" y="1790700"/>
            <a:ext cx="1165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Special Needs Trusts &amp; the Role of the Trustee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A0DBC-557F-DF20-3120-5CFDCBFF2F44}"/>
              </a:ext>
            </a:extLst>
          </p:cNvPr>
          <p:cNvSpPr txBox="1"/>
          <p:nvPr/>
        </p:nvSpPr>
        <p:spPr>
          <a:xfrm>
            <a:off x="5105400" y="5143500"/>
            <a:ext cx="1021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Protection of government benefits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Trustee as advocate for the individual</a:t>
            </a:r>
          </a:p>
        </p:txBody>
      </p:sp>
    </p:spTree>
    <p:extLst>
      <p:ext uri="{BB962C8B-B14F-4D97-AF65-F5344CB8AC3E}">
        <p14:creationId xmlns:p14="http://schemas.microsoft.com/office/powerpoint/2010/main" val="4075562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63169" y="400976"/>
            <a:ext cx="7376308" cy="9460058"/>
          </a:xfrm>
          <a:custGeom>
            <a:avLst/>
            <a:gdLst/>
            <a:ahLst/>
            <a:cxnLst/>
            <a:rect l="l" t="t" r="r" b="b"/>
            <a:pathLst>
              <a:path w="7376308" h="9460058">
                <a:moveTo>
                  <a:pt x="0" y="0"/>
                </a:moveTo>
                <a:lnTo>
                  <a:pt x="7376307" y="0"/>
                </a:lnTo>
                <a:lnTo>
                  <a:pt x="7376307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362" r="-463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811976" y="-64064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3527462"/>
            <a:ext cx="11410891" cy="6007176"/>
          </a:xfrm>
          <a:custGeom>
            <a:avLst/>
            <a:gdLst/>
            <a:ahLst/>
            <a:cxnLst/>
            <a:rect l="l" t="t" r="r" b="b"/>
            <a:pathLst>
              <a:path w="11410891" h="6007176">
                <a:moveTo>
                  <a:pt x="0" y="0"/>
                </a:moveTo>
                <a:lnTo>
                  <a:pt x="11410891" y="0"/>
                </a:lnTo>
                <a:lnTo>
                  <a:pt x="11410891" y="6007177"/>
                </a:lnTo>
                <a:lnTo>
                  <a:pt x="0" y="6007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6592" b="-86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5005" y="3793604"/>
            <a:ext cx="10336858" cy="582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4050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Coordinates medical, social, and community services.</a:t>
            </a:r>
          </a:p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4050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Helps navigate SSI, Medicaid, and other benefits.</a:t>
            </a:r>
          </a:p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4050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Especially helpful during transitions or appeals.</a:t>
            </a:r>
          </a:p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4050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Reduces stress for survivors and families.</a:t>
            </a:r>
          </a:p>
          <a:p>
            <a:pPr algn="l">
              <a:lnSpc>
                <a:spcPts val="7279"/>
              </a:lnSpc>
            </a:pPr>
            <a:endParaRPr lang="en-US" sz="4000" b="1">
              <a:solidFill>
                <a:srgbClr val="04050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2075" y="813828"/>
            <a:ext cx="6246725" cy="254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05"/>
              </a:lnSpc>
            </a:pPr>
            <a:r>
              <a:rPr lang="en-US" sz="6470" spc="226" dirty="0">
                <a:solidFill>
                  <a:srgbClr val="040506"/>
                </a:solidFill>
                <a:latin typeface="Poppins"/>
                <a:ea typeface="Poppins"/>
                <a:cs typeface="Poppins"/>
                <a:sym typeface="Poppins"/>
              </a:rPr>
              <a:t>Care Management Support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24716" y="3691729"/>
            <a:ext cx="5232787" cy="5982617"/>
          </a:xfrm>
          <a:custGeom>
            <a:avLst/>
            <a:gdLst/>
            <a:ahLst/>
            <a:cxnLst/>
            <a:rect l="l" t="t" r="r" b="b"/>
            <a:pathLst>
              <a:path w="5232787" h="5982617">
                <a:moveTo>
                  <a:pt x="0" y="0"/>
                </a:moveTo>
                <a:lnTo>
                  <a:pt x="5232788" y="0"/>
                </a:lnTo>
                <a:lnTo>
                  <a:pt x="5232788" y="5982618"/>
                </a:lnTo>
                <a:lnTo>
                  <a:pt x="0" y="598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800" r="-358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842043" y="3510346"/>
            <a:ext cx="380297" cy="362766"/>
            <a:chOff x="0" y="0"/>
            <a:chExt cx="587326" cy="560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71907" y="1355253"/>
            <a:ext cx="1720101" cy="2064402"/>
            <a:chOff x="0" y="0"/>
            <a:chExt cx="2656504" cy="31882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09335" y="3510346"/>
            <a:ext cx="380297" cy="362766"/>
            <a:chOff x="0" y="0"/>
            <a:chExt cx="587326" cy="5602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539199" y="1355253"/>
            <a:ext cx="1720101" cy="2064402"/>
            <a:chOff x="0" y="0"/>
            <a:chExt cx="2656504" cy="31882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536849" y="1654199"/>
            <a:ext cx="1123568" cy="1126384"/>
          </a:xfrm>
          <a:custGeom>
            <a:avLst/>
            <a:gdLst/>
            <a:ahLst/>
            <a:cxnLst/>
            <a:rect l="l" t="t" r="r" b="b"/>
            <a:pathLst>
              <a:path w="1123568" h="1126384">
                <a:moveTo>
                  <a:pt x="0" y="0"/>
                </a:moveTo>
                <a:lnTo>
                  <a:pt x="1123568" y="0"/>
                </a:lnTo>
                <a:lnTo>
                  <a:pt x="1123568" y="1126385"/>
                </a:lnTo>
                <a:lnTo>
                  <a:pt x="0" y="1126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52869" y="1607560"/>
            <a:ext cx="1092762" cy="1162513"/>
          </a:xfrm>
          <a:custGeom>
            <a:avLst/>
            <a:gdLst/>
            <a:ahLst/>
            <a:cxnLst/>
            <a:rect l="l" t="t" r="r" b="b"/>
            <a:pathLst>
              <a:path w="1092762" h="1162513">
                <a:moveTo>
                  <a:pt x="0" y="0"/>
                </a:moveTo>
                <a:lnTo>
                  <a:pt x="1092761" y="0"/>
                </a:lnTo>
                <a:lnTo>
                  <a:pt x="1092761" y="1162513"/>
                </a:lnTo>
                <a:lnTo>
                  <a:pt x="0" y="11625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96887" y="1347188"/>
            <a:ext cx="8964834" cy="84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8"/>
              </a:lnSpc>
              <a:spcBef>
                <a:spcPct val="0"/>
              </a:spcBef>
            </a:pPr>
            <a:r>
              <a:rPr lang="en-US" sz="4949" i="1">
                <a:solidFill>
                  <a:srgbClr val="000000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Common Crisis Mistakes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4727" y="2667407"/>
            <a:ext cx="963708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478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Waiting Too Long to Address Legal Authority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1200" y="3467100"/>
            <a:ext cx="8153400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DF5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Assuming Capacity Is “All or Nothing”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152400" y="4381500"/>
            <a:ext cx="782488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00478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Failing to Protect Public Benefits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33600" y="5143500"/>
            <a:ext cx="7384802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DF5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Spending Down Assets Incorrectly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5443" y="6134100"/>
            <a:ext cx="7417845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00478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 Coordinating the Care Team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81200" y="6972300"/>
            <a:ext cx="7918202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DF5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Overlooking Long-Term Care Needs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8677" y="7996536"/>
            <a:ext cx="938918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478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Letting Emotion Drive Permanent Decisions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05000" y="8877300"/>
            <a:ext cx="9281914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DF5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 Creating (or Updating) an Estate Plan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1286559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4906782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8525761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2144740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349317" y="5143500"/>
            <a:ext cx="273118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Start with Values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43557" y="4938712"/>
            <a:ext cx="251664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Involve Survivors Early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74573" y="3467244"/>
            <a:ext cx="3159078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Build the Right Team</a:t>
            </a:r>
          </a:p>
          <a:p>
            <a:pPr algn="ctr">
              <a:lnSpc>
                <a:spcPts val="2446"/>
              </a:lnSpc>
            </a:pPr>
            <a:endParaRPr lang="en-US" sz="2738" spc="136">
              <a:solidFill>
                <a:srgbClr val="FFFBF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2879"/>
              </a:lnSpc>
            </a:pPr>
            <a:r>
              <a:rPr lang="en-US" sz="2400" spc="120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Survivor</a:t>
            </a:r>
          </a:p>
          <a:p>
            <a:pPr algn="ctr">
              <a:lnSpc>
                <a:spcPts val="1560"/>
              </a:lnSpc>
            </a:pPr>
            <a:endParaRPr lang="en-US" sz="2400" spc="120">
              <a:solidFill>
                <a:srgbClr val="FFFBF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2879"/>
              </a:lnSpc>
            </a:pPr>
            <a:r>
              <a:rPr lang="en-US" sz="2400" spc="120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Family or advocates</a:t>
            </a:r>
          </a:p>
          <a:p>
            <a:pPr algn="ctr">
              <a:lnSpc>
                <a:spcPts val="1559"/>
              </a:lnSpc>
            </a:pPr>
            <a:endParaRPr lang="en-US" sz="2400" spc="120">
              <a:solidFill>
                <a:srgbClr val="FFFBF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2879"/>
              </a:lnSpc>
            </a:pPr>
            <a:r>
              <a:rPr lang="en-US" sz="2400" spc="120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Legal and care professionals</a:t>
            </a:r>
          </a:p>
          <a:p>
            <a:pPr algn="ctr">
              <a:lnSpc>
                <a:spcPts val="1439"/>
              </a:lnSpc>
            </a:pPr>
            <a:endParaRPr lang="en-US" sz="2400" spc="120">
              <a:solidFill>
                <a:srgbClr val="FFFBF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2879"/>
              </a:lnSpc>
            </a:pPr>
            <a:r>
              <a:rPr lang="en-US" sz="2400" spc="120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Community organizations (like BIAKC)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07498" y="4434032"/>
            <a:ext cx="2731184" cy="251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Put the Person First</a:t>
            </a:r>
          </a:p>
          <a:p>
            <a:pPr algn="ctr">
              <a:lnSpc>
                <a:spcPts val="3286"/>
              </a:lnSpc>
            </a:pPr>
            <a:endParaRPr lang="en-US" sz="2738" spc="136" dirty="0">
              <a:solidFill>
                <a:srgbClr val="FFFBF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286"/>
              </a:lnSpc>
            </a:pPr>
            <a:r>
              <a:rPr lang="en-US" sz="2738" b="1" spc="136" dirty="0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Dignity</a:t>
            </a:r>
          </a:p>
          <a:p>
            <a:pPr algn="ctr">
              <a:lnSpc>
                <a:spcPts val="3286"/>
              </a:lnSpc>
            </a:pPr>
            <a:r>
              <a:rPr lang="en-US" sz="2738" b="1" spc="136" dirty="0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Autonomy</a:t>
            </a:r>
          </a:p>
          <a:p>
            <a:pPr algn="ctr">
              <a:lnSpc>
                <a:spcPts val="3286"/>
              </a:lnSpc>
            </a:pPr>
            <a:r>
              <a:rPr lang="en-US" sz="2738" b="1" spc="136" dirty="0">
                <a:solidFill>
                  <a:srgbClr val="FFFBFB"/>
                </a:solidFill>
                <a:latin typeface="Open Sauce"/>
                <a:ea typeface="Open Sauce"/>
                <a:cs typeface="Open Sauce"/>
                <a:sym typeface="Open Sauce"/>
              </a:rPr>
              <a:t>Respect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96020" y="1285884"/>
            <a:ext cx="12695960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to Start the Conversation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90665" y="1577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168143" y="1678550"/>
            <a:ext cx="7856317" cy="7302774"/>
          </a:xfrm>
          <a:custGeom>
            <a:avLst/>
            <a:gdLst/>
            <a:ahLst/>
            <a:cxnLst/>
            <a:rect l="l" t="t" r="r" b="b"/>
            <a:pathLst>
              <a:path w="7856317" h="7302774">
                <a:moveTo>
                  <a:pt x="0" y="0"/>
                </a:moveTo>
                <a:lnTo>
                  <a:pt x="7856317" y="0"/>
                </a:lnTo>
                <a:lnTo>
                  <a:pt x="7856317" y="7302775"/>
                </a:lnTo>
                <a:lnTo>
                  <a:pt x="0" y="7302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751" b="-126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835603" y="2373620"/>
            <a:ext cx="7188857" cy="7064366"/>
          </a:xfrm>
          <a:custGeom>
            <a:avLst/>
            <a:gdLst/>
            <a:ahLst/>
            <a:cxnLst/>
            <a:rect l="l" t="t" r="r" b="b"/>
            <a:pathLst>
              <a:path w="7188857" h="7064366">
                <a:moveTo>
                  <a:pt x="0" y="0"/>
                </a:moveTo>
                <a:lnTo>
                  <a:pt x="7188857" y="0"/>
                </a:lnTo>
                <a:lnTo>
                  <a:pt x="7188857" y="7064366"/>
                </a:lnTo>
                <a:lnTo>
                  <a:pt x="0" y="7064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729" r="-6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905000" y="2247900"/>
            <a:ext cx="7701638" cy="656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Everyone deserves to be heard.</a:t>
            </a:r>
          </a:p>
          <a:p>
            <a:pPr algn="ctr">
              <a:lnSpc>
                <a:spcPts val="5179"/>
              </a:lnSpc>
            </a:pPr>
            <a:endParaRPr lang="en-US" sz="36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179"/>
              </a:lnSpc>
            </a:pPr>
            <a:r>
              <a:rPr lang="en-US" sz="3699" b="1" dirty="0">
                <a:solidFill>
                  <a:srgbClr val="DF5A4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Planning protects your future.</a:t>
            </a:r>
          </a:p>
          <a:p>
            <a:pPr algn="ctr">
              <a:lnSpc>
                <a:spcPts val="4480"/>
              </a:lnSpc>
            </a:pPr>
            <a:endParaRPr lang="en-US" sz="3699" b="1" dirty="0">
              <a:solidFill>
                <a:srgbClr val="DF5A4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179"/>
              </a:lnSpc>
            </a:pPr>
            <a:r>
              <a:rPr lang="en-US" sz="3699" b="1" dirty="0">
                <a:solidFill>
                  <a:srgbClr val="00924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Take one step today.</a:t>
            </a:r>
          </a:p>
          <a:p>
            <a:pPr algn="ctr">
              <a:lnSpc>
                <a:spcPts val="4480"/>
              </a:lnSpc>
            </a:pPr>
            <a:endParaRPr lang="en-US" sz="3699" b="1" dirty="0">
              <a:solidFill>
                <a:srgbClr val="009245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640"/>
              </a:lnSpc>
            </a:pPr>
            <a:r>
              <a:rPr lang="en-US" sz="2600" b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Call to Action: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don’t have to do everything today, but you can do something. Start a conversation. Ask a question. Write down what matters to you. Your voice matters—and with the right planning, someone will always be there to speak for you.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67018" y="369368"/>
            <a:ext cx="13434182" cy="92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</a:pPr>
            <a:r>
              <a:rPr lang="en-US" sz="6774" spc="731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YOUR VOICE MATTERS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826432">
            <a:off x="16144974" y="474589"/>
            <a:ext cx="10429754" cy="12114343"/>
            <a:chOff x="0" y="0"/>
            <a:chExt cx="2746931" cy="31906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46931" cy="3190609"/>
            </a:xfrm>
            <a:custGeom>
              <a:avLst/>
              <a:gdLst/>
              <a:ahLst/>
              <a:cxnLst/>
              <a:rect l="l" t="t" r="r" b="b"/>
              <a:pathLst>
                <a:path w="2746931" h="3190609">
                  <a:moveTo>
                    <a:pt x="0" y="0"/>
                  </a:moveTo>
                  <a:lnTo>
                    <a:pt x="2746931" y="0"/>
                  </a:lnTo>
                  <a:lnTo>
                    <a:pt x="2746931" y="3190609"/>
                  </a:lnTo>
                  <a:lnTo>
                    <a:pt x="0" y="3190609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746931" cy="3209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773821">
            <a:off x="17368341" y="-4324808"/>
            <a:ext cx="313833" cy="8482349"/>
            <a:chOff x="0" y="0"/>
            <a:chExt cx="82656" cy="22340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25954" y="3011220"/>
            <a:ext cx="3955380" cy="395538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t="-8311" b="-3199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443065" y="4988910"/>
            <a:ext cx="483700" cy="483700"/>
          </a:xfrm>
          <a:custGeom>
            <a:avLst/>
            <a:gdLst/>
            <a:ahLst/>
            <a:cxnLst/>
            <a:rect l="l" t="t" r="r" b="b"/>
            <a:pathLst>
              <a:path w="483700" h="483700">
                <a:moveTo>
                  <a:pt x="0" y="0"/>
                </a:moveTo>
                <a:lnTo>
                  <a:pt x="483700" y="0"/>
                </a:lnTo>
                <a:lnTo>
                  <a:pt x="483700" y="483700"/>
                </a:lnTo>
                <a:lnTo>
                  <a:pt x="0" y="483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7559" y="4273908"/>
            <a:ext cx="484108" cy="484108"/>
          </a:xfrm>
          <a:custGeom>
            <a:avLst/>
            <a:gdLst/>
            <a:ahLst/>
            <a:cxnLst/>
            <a:rect l="l" t="t" r="r" b="b"/>
            <a:pathLst>
              <a:path w="484108" h="484108">
                <a:moveTo>
                  <a:pt x="0" y="0"/>
                </a:moveTo>
                <a:lnTo>
                  <a:pt x="484109" y="0"/>
                </a:lnTo>
                <a:lnTo>
                  <a:pt x="484109" y="484108"/>
                </a:lnTo>
                <a:lnTo>
                  <a:pt x="0" y="484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417559" y="3609387"/>
            <a:ext cx="509205" cy="509205"/>
          </a:xfrm>
          <a:custGeom>
            <a:avLst/>
            <a:gdLst/>
            <a:ahLst/>
            <a:cxnLst/>
            <a:rect l="l" t="t" r="r" b="b"/>
            <a:pathLst>
              <a:path w="509205" h="509205">
                <a:moveTo>
                  <a:pt x="0" y="0"/>
                </a:moveTo>
                <a:lnTo>
                  <a:pt x="509206" y="0"/>
                </a:lnTo>
                <a:lnTo>
                  <a:pt x="509206" y="509205"/>
                </a:lnTo>
                <a:lnTo>
                  <a:pt x="0" y="509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258714" y="7629926"/>
            <a:ext cx="4541040" cy="959146"/>
          </a:xfrm>
          <a:custGeom>
            <a:avLst/>
            <a:gdLst/>
            <a:ahLst/>
            <a:cxnLst/>
            <a:rect l="l" t="t" r="r" b="b"/>
            <a:pathLst>
              <a:path w="4541040" h="959146">
                <a:moveTo>
                  <a:pt x="0" y="0"/>
                </a:moveTo>
                <a:lnTo>
                  <a:pt x="4541040" y="0"/>
                </a:lnTo>
                <a:lnTo>
                  <a:pt x="4541040" y="959146"/>
                </a:lnTo>
                <a:lnTo>
                  <a:pt x="0" y="959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28700" y="7602989"/>
            <a:ext cx="6093759" cy="1013021"/>
          </a:xfrm>
          <a:custGeom>
            <a:avLst/>
            <a:gdLst/>
            <a:ahLst/>
            <a:cxnLst/>
            <a:rect l="l" t="t" r="r" b="b"/>
            <a:pathLst>
              <a:path w="6093759" h="1013021">
                <a:moveTo>
                  <a:pt x="0" y="0"/>
                </a:moveTo>
                <a:lnTo>
                  <a:pt x="6093759" y="0"/>
                </a:lnTo>
                <a:lnTo>
                  <a:pt x="6093759" y="1013021"/>
                </a:lnTo>
                <a:lnTo>
                  <a:pt x="0" y="10130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925954" y="619715"/>
            <a:ext cx="5435861" cy="208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02"/>
              </a:lnSpc>
            </a:pPr>
            <a:r>
              <a:rPr lang="en-US" sz="8174" spc="882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STAY IN TOUCH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5080" y="8901495"/>
            <a:ext cx="5857379" cy="3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www.shepherdelderlaw.com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85167" y="4323272"/>
            <a:ext cx="5857379" cy="38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8"/>
              </a:lnSpc>
            </a:pPr>
            <a:r>
              <a:rPr lang="en-US" sz="22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info@shepherdelderlaw.com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85167" y="4893660"/>
            <a:ext cx="4888135" cy="78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8"/>
              </a:lnSpc>
            </a:pPr>
            <a:r>
              <a:rPr lang="en-US" sz="22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10975 Grandview Drive, Suits 501</a:t>
            </a:r>
          </a:p>
          <a:p>
            <a:pPr algn="l">
              <a:lnSpc>
                <a:spcPts val="3188"/>
              </a:lnSpc>
            </a:pPr>
            <a:r>
              <a:rPr lang="en-US" sz="22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Overland Park, KS 66210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85167" y="3633517"/>
            <a:ext cx="2370741" cy="38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8"/>
              </a:lnSpc>
            </a:pPr>
            <a:r>
              <a:rPr lang="en-US" sz="22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913.333.3533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17559" y="2710897"/>
            <a:ext cx="7640339" cy="524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8"/>
              </a:lnSpc>
            </a:pPr>
            <a:r>
              <a:rPr lang="en-US" sz="297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Samantha L. Shepherd, J.D., LL.M. CELA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80579" y="8901495"/>
            <a:ext cx="5857379" cy="35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www.assuredtrustcompany.com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61243" y="-518855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431341" y="1415447"/>
            <a:ext cx="5408984" cy="7979428"/>
            <a:chOff x="0" y="0"/>
            <a:chExt cx="1424588" cy="21015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11025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90" b="-15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24857" y="176624"/>
            <a:ext cx="10648043" cy="950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Who Will Speak for Me?</a:t>
            </a:r>
          </a:p>
          <a:p>
            <a:pPr algn="ctr">
              <a:lnSpc>
                <a:spcPts val="4759"/>
              </a:lnSpc>
            </a:pPr>
            <a:endParaRPr lang="en-US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4759"/>
              </a:lnSpc>
            </a:pPr>
            <a:r>
              <a:rPr lang="en-US" sz="3399" b="1" i="1" dirty="0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A question many survivors quietly face.</a:t>
            </a:r>
          </a:p>
          <a:p>
            <a:pPr algn="ctr">
              <a:lnSpc>
                <a:spcPts val="4759"/>
              </a:lnSpc>
            </a:pPr>
            <a:endParaRPr lang="en-US" b="1" i="1" dirty="0">
              <a:solidFill>
                <a:srgbClr val="000000"/>
              </a:solidFill>
              <a:latin typeface="Canva Sans Bold Italics"/>
              <a:ea typeface="Canva Sans Bold Italics"/>
              <a:cs typeface="Canva Sans Bold Italics"/>
              <a:sym typeface="Canva Sans Bold Italics"/>
            </a:endParaRPr>
          </a:p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What happens when communication or decision-making becomes difficult?</a:t>
            </a:r>
          </a:p>
          <a:p>
            <a:pPr algn="ctr">
              <a:lnSpc>
                <a:spcPts val="5319"/>
              </a:lnSpc>
            </a:pPr>
            <a:endParaRPr lang="en-US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How can you ensure your voice is still heard?</a:t>
            </a:r>
          </a:p>
          <a:p>
            <a:pPr algn="ctr">
              <a:lnSpc>
                <a:spcPts val="4759"/>
              </a:lnSpc>
            </a:pPr>
            <a:endParaRPr lang="en-US" sz="3799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Imagine waking up in a hospital after a brain injury. You know what you want. You may even know what you need. But the words don’t come out right—or not at all. Decisions are being made around you: medical care, finances, where you’ll live. And the question becomes: Who will speak for me when I can’t?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909892" y="-7909892"/>
            <a:ext cx="2468216" cy="18288000"/>
            <a:chOff x="0" y="0"/>
            <a:chExt cx="650065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065" cy="4816592"/>
            </a:xfrm>
            <a:custGeom>
              <a:avLst/>
              <a:gdLst/>
              <a:ahLst/>
              <a:cxnLst/>
              <a:rect l="l" t="t" r="r" b="b"/>
              <a:pathLst>
                <a:path w="650065" h="4816592">
                  <a:moveTo>
                    <a:pt x="0" y="0"/>
                  </a:moveTo>
                  <a:lnTo>
                    <a:pt x="650065" y="0"/>
                  </a:lnTo>
                  <a:lnTo>
                    <a:pt x="650065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650065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09974" y="2963800"/>
            <a:ext cx="4522865" cy="4522865"/>
          </a:xfrm>
          <a:custGeom>
            <a:avLst/>
            <a:gdLst/>
            <a:ahLst/>
            <a:cxnLst/>
            <a:rect l="l" t="t" r="r" b="b"/>
            <a:pathLst>
              <a:path w="4522865" h="4522865">
                <a:moveTo>
                  <a:pt x="0" y="0"/>
                </a:moveTo>
                <a:lnTo>
                  <a:pt x="4522864" y="0"/>
                </a:lnTo>
                <a:lnTo>
                  <a:pt x="4522864" y="4522865"/>
                </a:lnTo>
                <a:lnTo>
                  <a:pt x="0" y="4522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785798"/>
            <a:ext cx="18288000" cy="105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9"/>
              </a:lnSpc>
              <a:spcBef>
                <a:spcPct val="0"/>
              </a:spcBef>
            </a:pPr>
            <a:r>
              <a:rPr lang="en-US" sz="6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When a Voice Is Lost, Advocacy Matters!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9158" y="3692342"/>
            <a:ext cx="2864496" cy="302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Brain injury can affect speech, memory, judgment, or stamina.</a:t>
            </a:r>
          </a:p>
        </p:txBody>
      </p:sp>
      <p:sp>
        <p:nvSpPr>
          <p:cNvPr id="9" name="Freeform 9"/>
          <p:cNvSpPr/>
          <p:nvPr/>
        </p:nvSpPr>
        <p:spPr>
          <a:xfrm>
            <a:off x="6996132" y="3077364"/>
            <a:ext cx="4295736" cy="4409300"/>
          </a:xfrm>
          <a:custGeom>
            <a:avLst/>
            <a:gdLst/>
            <a:ahLst/>
            <a:cxnLst/>
            <a:rect l="l" t="t" r="r" b="b"/>
            <a:pathLst>
              <a:path w="4295736" h="4409300">
                <a:moveTo>
                  <a:pt x="0" y="0"/>
                </a:moveTo>
                <a:lnTo>
                  <a:pt x="4295736" y="0"/>
                </a:lnTo>
                <a:lnTo>
                  <a:pt x="4295736" y="4409301"/>
                </a:lnTo>
                <a:lnTo>
                  <a:pt x="0" y="440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1" r="-13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711752" y="4090892"/>
            <a:ext cx="2864496" cy="5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Loss of Voice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96200" y="5981700"/>
            <a:ext cx="2864496" cy="5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Loss of Rights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736435" y="3077364"/>
            <a:ext cx="4522865" cy="4522865"/>
          </a:xfrm>
          <a:custGeom>
            <a:avLst/>
            <a:gdLst/>
            <a:ahLst/>
            <a:cxnLst/>
            <a:rect l="l" t="t" r="r" b="b"/>
            <a:pathLst>
              <a:path w="4522865" h="4522865">
                <a:moveTo>
                  <a:pt x="0" y="0"/>
                </a:moveTo>
                <a:lnTo>
                  <a:pt x="4522865" y="0"/>
                </a:lnTo>
                <a:lnTo>
                  <a:pt x="4522865" y="4522865"/>
                </a:lnTo>
                <a:lnTo>
                  <a:pt x="0" y="4522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565620" y="4197166"/>
            <a:ext cx="2893580" cy="2014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Advocacy protects dignity, safety, and choice.</a:t>
            </a:r>
          </a:p>
        </p:txBody>
      </p:sp>
      <p:sp>
        <p:nvSpPr>
          <p:cNvPr id="18" name="Not Equal 17">
            <a:extLst>
              <a:ext uri="{FF2B5EF4-FFF2-40B4-BE49-F238E27FC236}">
                <a16:creationId xmlns:a16="http://schemas.microsoft.com/office/drawing/2014/main" id="{63499516-4368-099E-CFC5-CBEA426A2711}"/>
              </a:ext>
            </a:extLst>
          </p:cNvPr>
          <p:cNvSpPr/>
          <p:nvPr/>
        </p:nvSpPr>
        <p:spPr>
          <a:xfrm>
            <a:off x="8458200" y="4838700"/>
            <a:ext cx="1295400" cy="838200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78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60220" y="172818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2262642" y="-3904566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78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61103" y="1342561"/>
            <a:ext cx="1164616" cy="1910409"/>
            <a:chOff x="0" y="0"/>
            <a:chExt cx="1451520" cy="2381040"/>
          </a:xfrm>
        </p:grpSpPr>
        <p:sp>
          <p:nvSpPr>
            <p:cNvPr id="11" name="Freeform 11"/>
            <p:cNvSpPr/>
            <p:nvPr/>
          </p:nvSpPr>
          <p:spPr>
            <a:xfrm>
              <a:off x="0" y="63"/>
              <a:ext cx="1454341" cy="2405253"/>
            </a:xfrm>
            <a:custGeom>
              <a:avLst/>
              <a:gdLst/>
              <a:ahLst/>
              <a:cxnLst/>
              <a:rect l="l" t="t" r="r" b="b"/>
              <a:pathLst>
                <a:path w="1454341" h="2405253">
                  <a:moveTo>
                    <a:pt x="1394587" y="1346518"/>
                  </a:moveTo>
                  <a:lnTo>
                    <a:pt x="395351" y="2346008"/>
                  </a:lnTo>
                  <a:cubicBezTo>
                    <a:pt x="315849" y="2425002"/>
                    <a:pt x="186944" y="2425002"/>
                    <a:pt x="107315" y="2346008"/>
                  </a:cubicBezTo>
                  <a:lnTo>
                    <a:pt x="0" y="2238566"/>
                  </a:lnTo>
                  <a:lnTo>
                    <a:pt x="891286" y="1346518"/>
                  </a:lnTo>
                  <a:cubicBezTo>
                    <a:pt x="970788" y="1267016"/>
                    <a:pt x="970788" y="1137984"/>
                    <a:pt x="891286" y="1058482"/>
                  </a:cubicBezTo>
                  <a:lnTo>
                    <a:pt x="0" y="167069"/>
                  </a:lnTo>
                  <a:lnTo>
                    <a:pt x="107442" y="59627"/>
                  </a:lnTo>
                  <a:cubicBezTo>
                    <a:pt x="186944" y="-19875"/>
                    <a:pt x="315849" y="-19875"/>
                    <a:pt x="395478" y="59627"/>
                  </a:cubicBezTo>
                  <a:lnTo>
                    <a:pt x="1394714" y="1058482"/>
                  </a:lnTo>
                  <a:cubicBezTo>
                    <a:pt x="1474216" y="1137984"/>
                    <a:pt x="1474216" y="1267016"/>
                    <a:pt x="1394714" y="1346518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01480" y="1995347"/>
            <a:ext cx="325815" cy="605415"/>
            <a:chOff x="0" y="0"/>
            <a:chExt cx="406080" cy="754560"/>
          </a:xfrm>
        </p:grpSpPr>
        <p:sp>
          <p:nvSpPr>
            <p:cNvPr id="13" name="Freeform 13"/>
            <p:cNvSpPr/>
            <p:nvPr/>
          </p:nvSpPr>
          <p:spPr>
            <a:xfrm>
              <a:off x="0" y="-13"/>
              <a:ext cx="422593" cy="777394"/>
            </a:xfrm>
            <a:custGeom>
              <a:avLst/>
              <a:gdLst/>
              <a:ahLst/>
              <a:cxnLst/>
              <a:rect l="l" t="t" r="r" b="b"/>
              <a:pathLst>
                <a:path w="422593" h="777394">
                  <a:moveTo>
                    <a:pt x="350393" y="213754"/>
                  </a:moveTo>
                  <a:lnTo>
                    <a:pt x="165354" y="28588"/>
                  </a:lnTo>
                  <a:cubicBezTo>
                    <a:pt x="104394" y="-32372"/>
                    <a:pt x="0" y="10554"/>
                    <a:pt x="0" y="97041"/>
                  </a:cubicBezTo>
                  <a:lnTo>
                    <a:pt x="0" y="680352"/>
                  </a:lnTo>
                  <a:cubicBezTo>
                    <a:pt x="0" y="766839"/>
                    <a:pt x="104394" y="809765"/>
                    <a:pt x="165354" y="748805"/>
                  </a:cubicBezTo>
                  <a:lnTo>
                    <a:pt x="350393" y="563766"/>
                  </a:lnTo>
                  <a:cubicBezTo>
                    <a:pt x="446659" y="466865"/>
                    <a:pt x="446659" y="310147"/>
                    <a:pt x="350393" y="213754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07654" y="1519911"/>
            <a:ext cx="5916664" cy="1537801"/>
            <a:chOff x="0" y="0"/>
            <a:chExt cx="7374240" cy="19166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14512" y="3230440"/>
            <a:ext cx="1165193" cy="1910409"/>
            <a:chOff x="0" y="0"/>
            <a:chExt cx="1452240" cy="2381040"/>
          </a:xfrm>
        </p:grpSpPr>
        <p:sp>
          <p:nvSpPr>
            <p:cNvPr id="17" name="Freeform 17"/>
            <p:cNvSpPr/>
            <p:nvPr/>
          </p:nvSpPr>
          <p:spPr>
            <a:xfrm>
              <a:off x="64" y="-63"/>
              <a:ext cx="1454467" cy="2405253"/>
            </a:xfrm>
            <a:custGeom>
              <a:avLst/>
              <a:gdLst/>
              <a:ahLst/>
              <a:cxnLst/>
              <a:rect l="l" t="t" r="r" b="b"/>
              <a:pathLst>
                <a:path w="1454467" h="2405253">
                  <a:moveTo>
                    <a:pt x="59245" y="1058735"/>
                  </a:moveTo>
                  <a:lnTo>
                    <a:pt x="1058862" y="59245"/>
                  </a:lnTo>
                  <a:cubicBezTo>
                    <a:pt x="1138491" y="-19749"/>
                    <a:pt x="1267396" y="-19749"/>
                    <a:pt x="1347025" y="59245"/>
                  </a:cubicBezTo>
                  <a:lnTo>
                    <a:pt x="1454467" y="166687"/>
                  </a:lnTo>
                  <a:lnTo>
                    <a:pt x="562800" y="1058735"/>
                  </a:lnTo>
                  <a:cubicBezTo>
                    <a:pt x="483171" y="1138237"/>
                    <a:pt x="483171" y="1267269"/>
                    <a:pt x="562800" y="1346771"/>
                  </a:cubicBezTo>
                  <a:lnTo>
                    <a:pt x="1454467" y="2238184"/>
                  </a:lnTo>
                  <a:lnTo>
                    <a:pt x="1347025" y="2345626"/>
                  </a:lnTo>
                  <a:cubicBezTo>
                    <a:pt x="1267396" y="2425128"/>
                    <a:pt x="1138491" y="2425128"/>
                    <a:pt x="1058862" y="2345626"/>
                  </a:cubicBezTo>
                  <a:lnTo>
                    <a:pt x="59245" y="1346263"/>
                  </a:lnTo>
                  <a:cubicBezTo>
                    <a:pt x="-19749" y="1266761"/>
                    <a:pt x="-19749" y="1138364"/>
                    <a:pt x="59245" y="1058735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01958" y="3883226"/>
            <a:ext cx="325815" cy="605415"/>
            <a:chOff x="0" y="0"/>
            <a:chExt cx="406080" cy="754560"/>
          </a:xfrm>
        </p:grpSpPr>
        <p:sp>
          <p:nvSpPr>
            <p:cNvPr id="19" name="Freeform 19"/>
            <p:cNvSpPr/>
            <p:nvPr/>
          </p:nvSpPr>
          <p:spPr>
            <a:xfrm>
              <a:off x="-32" y="-13"/>
              <a:ext cx="423069" cy="777521"/>
            </a:xfrm>
            <a:custGeom>
              <a:avLst/>
              <a:gdLst/>
              <a:ahLst/>
              <a:cxnLst/>
              <a:rect l="l" t="t" r="r" b="b"/>
              <a:pathLst>
                <a:path w="423069" h="777521">
                  <a:moveTo>
                    <a:pt x="72676" y="563766"/>
                  </a:moveTo>
                  <a:lnTo>
                    <a:pt x="257715" y="748932"/>
                  </a:lnTo>
                  <a:cubicBezTo>
                    <a:pt x="318675" y="809892"/>
                    <a:pt x="423069" y="766966"/>
                    <a:pt x="423069" y="680479"/>
                  </a:cubicBezTo>
                  <a:lnTo>
                    <a:pt x="423069" y="97041"/>
                  </a:lnTo>
                  <a:cubicBezTo>
                    <a:pt x="423069" y="10554"/>
                    <a:pt x="318675" y="-32372"/>
                    <a:pt x="257715" y="28588"/>
                  </a:cubicBezTo>
                  <a:lnTo>
                    <a:pt x="72676" y="213754"/>
                  </a:lnTo>
                  <a:cubicBezTo>
                    <a:pt x="-24225" y="310655"/>
                    <a:pt x="-24225" y="466865"/>
                    <a:pt x="72676" y="563766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670275" y="3407790"/>
            <a:ext cx="5918974" cy="1537801"/>
            <a:chOff x="0" y="0"/>
            <a:chExt cx="7377120" cy="19166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09182" y="5460012"/>
            <a:ext cx="1164616" cy="1910409"/>
            <a:chOff x="0" y="0"/>
            <a:chExt cx="1451520" cy="2381040"/>
          </a:xfrm>
        </p:grpSpPr>
        <p:sp>
          <p:nvSpPr>
            <p:cNvPr id="23" name="Freeform 23"/>
            <p:cNvSpPr/>
            <p:nvPr/>
          </p:nvSpPr>
          <p:spPr>
            <a:xfrm>
              <a:off x="0" y="63"/>
              <a:ext cx="1454341" cy="2405253"/>
            </a:xfrm>
            <a:custGeom>
              <a:avLst/>
              <a:gdLst/>
              <a:ahLst/>
              <a:cxnLst/>
              <a:rect l="l" t="t" r="r" b="b"/>
              <a:pathLst>
                <a:path w="1454341" h="2405253">
                  <a:moveTo>
                    <a:pt x="1394587" y="1346518"/>
                  </a:moveTo>
                  <a:lnTo>
                    <a:pt x="395351" y="2346008"/>
                  </a:lnTo>
                  <a:cubicBezTo>
                    <a:pt x="315849" y="2425002"/>
                    <a:pt x="186944" y="2425002"/>
                    <a:pt x="107315" y="2346008"/>
                  </a:cubicBezTo>
                  <a:lnTo>
                    <a:pt x="0" y="2238566"/>
                  </a:lnTo>
                  <a:lnTo>
                    <a:pt x="891286" y="1346518"/>
                  </a:lnTo>
                  <a:cubicBezTo>
                    <a:pt x="970788" y="1267016"/>
                    <a:pt x="970788" y="1137984"/>
                    <a:pt x="891286" y="1058482"/>
                  </a:cubicBezTo>
                  <a:lnTo>
                    <a:pt x="0" y="167069"/>
                  </a:lnTo>
                  <a:lnTo>
                    <a:pt x="107442" y="59627"/>
                  </a:lnTo>
                  <a:cubicBezTo>
                    <a:pt x="186944" y="-19875"/>
                    <a:pt x="315849" y="-19875"/>
                    <a:pt x="395478" y="59627"/>
                  </a:cubicBezTo>
                  <a:lnTo>
                    <a:pt x="1394714" y="1058482"/>
                  </a:lnTo>
                  <a:cubicBezTo>
                    <a:pt x="1474216" y="1137984"/>
                    <a:pt x="1474216" y="1267016"/>
                    <a:pt x="1394714" y="1346518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49560" y="6112798"/>
            <a:ext cx="325815" cy="605415"/>
            <a:chOff x="0" y="0"/>
            <a:chExt cx="406080" cy="754560"/>
          </a:xfrm>
        </p:grpSpPr>
        <p:sp>
          <p:nvSpPr>
            <p:cNvPr id="25" name="Freeform 25"/>
            <p:cNvSpPr/>
            <p:nvPr/>
          </p:nvSpPr>
          <p:spPr>
            <a:xfrm>
              <a:off x="0" y="-13"/>
              <a:ext cx="422593" cy="777394"/>
            </a:xfrm>
            <a:custGeom>
              <a:avLst/>
              <a:gdLst/>
              <a:ahLst/>
              <a:cxnLst/>
              <a:rect l="l" t="t" r="r" b="b"/>
              <a:pathLst>
                <a:path w="422593" h="777394">
                  <a:moveTo>
                    <a:pt x="350393" y="213754"/>
                  </a:moveTo>
                  <a:lnTo>
                    <a:pt x="165354" y="28588"/>
                  </a:lnTo>
                  <a:cubicBezTo>
                    <a:pt x="104394" y="-32372"/>
                    <a:pt x="0" y="10554"/>
                    <a:pt x="0" y="97041"/>
                  </a:cubicBezTo>
                  <a:lnTo>
                    <a:pt x="0" y="680352"/>
                  </a:lnTo>
                  <a:cubicBezTo>
                    <a:pt x="0" y="766839"/>
                    <a:pt x="104394" y="809765"/>
                    <a:pt x="165354" y="748805"/>
                  </a:cubicBezTo>
                  <a:lnTo>
                    <a:pt x="350393" y="563766"/>
                  </a:lnTo>
                  <a:cubicBezTo>
                    <a:pt x="446659" y="466865"/>
                    <a:pt x="446659" y="310147"/>
                    <a:pt x="350393" y="213754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55734" y="5637362"/>
            <a:ext cx="5916664" cy="1537801"/>
            <a:chOff x="0" y="0"/>
            <a:chExt cx="7374240" cy="19166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62591" y="7347891"/>
            <a:ext cx="1165193" cy="1910409"/>
            <a:chOff x="0" y="0"/>
            <a:chExt cx="1452240" cy="2381040"/>
          </a:xfrm>
        </p:grpSpPr>
        <p:sp>
          <p:nvSpPr>
            <p:cNvPr id="29" name="Freeform 29"/>
            <p:cNvSpPr/>
            <p:nvPr/>
          </p:nvSpPr>
          <p:spPr>
            <a:xfrm>
              <a:off x="64" y="-63"/>
              <a:ext cx="1454467" cy="2405253"/>
            </a:xfrm>
            <a:custGeom>
              <a:avLst/>
              <a:gdLst/>
              <a:ahLst/>
              <a:cxnLst/>
              <a:rect l="l" t="t" r="r" b="b"/>
              <a:pathLst>
                <a:path w="1454467" h="2405253">
                  <a:moveTo>
                    <a:pt x="59245" y="1058735"/>
                  </a:moveTo>
                  <a:lnTo>
                    <a:pt x="1058862" y="59245"/>
                  </a:lnTo>
                  <a:cubicBezTo>
                    <a:pt x="1138491" y="-19749"/>
                    <a:pt x="1267396" y="-19749"/>
                    <a:pt x="1347025" y="59245"/>
                  </a:cubicBezTo>
                  <a:lnTo>
                    <a:pt x="1454467" y="166687"/>
                  </a:lnTo>
                  <a:lnTo>
                    <a:pt x="562800" y="1058735"/>
                  </a:lnTo>
                  <a:cubicBezTo>
                    <a:pt x="483171" y="1138237"/>
                    <a:pt x="483171" y="1267269"/>
                    <a:pt x="562800" y="1346771"/>
                  </a:cubicBezTo>
                  <a:lnTo>
                    <a:pt x="1454467" y="2238184"/>
                  </a:lnTo>
                  <a:lnTo>
                    <a:pt x="1347025" y="2345626"/>
                  </a:lnTo>
                  <a:cubicBezTo>
                    <a:pt x="1267396" y="2425128"/>
                    <a:pt x="1138491" y="2425128"/>
                    <a:pt x="1058862" y="2345626"/>
                  </a:cubicBezTo>
                  <a:lnTo>
                    <a:pt x="59245" y="1346263"/>
                  </a:lnTo>
                  <a:cubicBezTo>
                    <a:pt x="-19749" y="1266761"/>
                    <a:pt x="-19749" y="1138364"/>
                    <a:pt x="59245" y="1058735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450038" y="8000677"/>
            <a:ext cx="325815" cy="605415"/>
            <a:chOff x="0" y="0"/>
            <a:chExt cx="406080" cy="754560"/>
          </a:xfrm>
        </p:grpSpPr>
        <p:sp>
          <p:nvSpPr>
            <p:cNvPr id="31" name="Freeform 31"/>
            <p:cNvSpPr/>
            <p:nvPr/>
          </p:nvSpPr>
          <p:spPr>
            <a:xfrm>
              <a:off x="-32" y="-13"/>
              <a:ext cx="423069" cy="777521"/>
            </a:xfrm>
            <a:custGeom>
              <a:avLst/>
              <a:gdLst/>
              <a:ahLst/>
              <a:cxnLst/>
              <a:rect l="l" t="t" r="r" b="b"/>
              <a:pathLst>
                <a:path w="423069" h="777521">
                  <a:moveTo>
                    <a:pt x="72676" y="563766"/>
                  </a:moveTo>
                  <a:lnTo>
                    <a:pt x="257715" y="748932"/>
                  </a:lnTo>
                  <a:cubicBezTo>
                    <a:pt x="318675" y="809892"/>
                    <a:pt x="423069" y="766966"/>
                    <a:pt x="423069" y="680479"/>
                  </a:cubicBezTo>
                  <a:lnTo>
                    <a:pt x="423069" y="97041"/>
                  </a:lnTo>
                  <a:cubicBezTo>
                    <a:pt x="423069" y="10554"/>
                    <a:pt x="318675" y="-32372"/>
                    <a:pt x="257715" y="28588"/>
                  </a:cubicBezTo>
                  <a:lnTo>
                    <a:pt x="72676" y="213754"/>
                  </a:lnTo>
                  <a:cubicBezTo>
                    <a:pt x="-24225" y="310655"/>
                    <a:pt x="-24225" y="466865"/>
                    <a:pt x="72676" y="563766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518354" y="7525241"/>
            <a:ext cx="5918974" cy="1537801"/>
            <a:chOff x="0" y="0"/>
            <a:chExt cx="7377120" cy="19166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03824" y="128781"/>
            <a:ext cx="5605439" cy="375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78"/>
              </a:lnSpc>
              <a:spcBef>
                <a:spcPct val="0"/>
              </a:spcBef>
            </a:pPr>
            <a:r>
              <a:rPr lang="en-US" sz="5346" spc="5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Brain Injury &amp; Decision-Making Capacity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882893" y="1671036"/>
            <a:ext cx="4525171" cy="117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2"/>
              </a:lnSpc>
              <a:spcBef>
                <a:spcPct val="0"/>
              </a:spcBef>
            </a:pPr>
            <a:r>
              <a:rPr lang="en-US" sz="3458" spc="338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Capacity is NOT all-or-nothing!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63363" y="1881047"/>
            <a:ext cx="979531" cy="77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079705" y="3743163"/>
            <a:ext cx="979531" cy="77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211443" y="5998498"/>
            <a:ext cx="979531" cy="77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927784" y="7860614"/>
            <a:ext cx="979531" cy="77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726020" y="3529292"/>
            <a:ext cx="4525171" cy="117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2"/>
              </a:lnSpc>
              <a:spcBef>
                <a:spcPct val="0"/>
              </a:spcBef>
            </a:pPr>
            <a:r>
              <a:rPr lang="en-US" sz="3458" spc="33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It can fluctuate day to day.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433586" y="5648075"/>
            <a:ext cx="4999951" cy="147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4"/>
              </a:lnSpc>
              <a:spcBef>
                <a:spcPct val="0"/>
              </a:spcBef>
            </a:pPr>
            <a:r>
              <a:rPr lang="en-US" sz="2858" spc="28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Support may be needed only in certain areas.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20308" y="7665696"/>
            <a:ext cx="4525171" cy="117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2"/>
              </a:lnSpc>
              <a:spcBef>
                <a:spcPct val="0"/>
              </a:spcBef>
            </a:pPr>
            <a:r>
              <a:rPr lang="en-US" sz="3458" spc="33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Planning allows flexibility.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0" y="1333500"/>
            <a:ext cx="5638800" cy="7695834"/>
          </a:xfrm>
          <a:custGeom>
            <a:avLst/>
            <a:gdLst/>
            <a:ahLst/>
            <a:cxnLst/>
            <a:rect l="l" t="t" r="r" b="b"/>
            <a:pathLst>
              <a:path w="6016558" h="8152474">
                <a:moveTo>
                  <a:pt x="0" y="0"/>
                </a:moveTo>
                <a:lnTo>
                  <a:pt x="6016558" y="0"/>
                </a:lnTo>
                <a:lnTo>
                  <a:pt x="6016558" y="8152474"/>
                </a:lnTo>
                <a:lnTo>
                  <a:pt x="0" y="8152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270" r="-37616"/>
            </a:stretch>
          </a:blipFill>
          <a:effectLst>
            <a:outerShdw blurRad="50800" dist="50800" dir="5400000" algn="ctr" rotWithShape="0">
              <a:srgbClr val="002060"/>
            </a:outerShdw>
            <a:softEdge rad="0"/>
          </a:effectLst>
          <a:scene3d>
            <a:camera prst="orthographicFront"/>
            <a:lightRig rig="threePt" dir="t"/>
          </a:scene3d>
          <a:sp3d contourW="12700">
            <a:bevelT w="101600" h="88900" prst="riblet"/>
            <a:contourClr>
              <a:schemeClr val="tx2">
                <a:lumMod val="50000"/>
              </a:schemeClr>
            </a:contourClr>
          </a:sp3d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016558" y="3002421"/>
            <a:ext cx="11410891" cy="6007176"/>
          </a:xfrm>
          <a:custGeom>
            <a:avLst/>
            <a:gdLst/>
            <a:ahLst/>
            <a:cxnLst/>
            <a:rect l="l" t="t" r="r" b="b"/>
            <a:pathLst>
              <a:path w="11410891" h="6007176">
                <a:moveTo>
                  <a:pt x="0" y="0"/>
                </a:moveTo>
                <a:lnTo>
                  <a:pt x="11410890" y="0"/>
                </a:lnTo>
                <a:lnTo>
                  <a:pt x="11410890" y="6007176"/>
                </a:lnTo>
                <a:lnTo>
                  <a:pt x="0" y="6007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6592" b="-86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737897" y="3412490"/>
            <a:ext cx="10357704" cy="577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4050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Decisions may default to courts or institutions.</a:t>
            </a:r>
          </a:p>
          <a:p>
            <a:pPr algn="just">
              <a:lnSpc>
                <a:spcPts val="2100"/>
              </a:lnSpc>
            </a:pPr>
            <a:endParaRPr lang="en-US" sz="4000" b="1">
              <a:solidFill>
                <a:srgbClr val="04050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r">
              <a:lnSpc>
                <a:spcPts val="5600"/>
              </a:lnSpc>
            </a:pPr>
            <a:r>
              <a:rPr lang="en-US" sz="4000" b="1">
                <a:solidFill>
                  <a:srgbClr val="04050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Family may not automatically have authority.</a:t>
            </a:r>
          </a:p>
          <a:p>
            <a:pPr algn="r">
              <a:lnSpc>
                <a:spcPts val="3080"/>
              </a:lnSpc>
            </a:pPr>
            <a:endParaRPr lang="en-US" sz="4000" b="1">
              <a:solidFill>
                <a:srgbClr val="04050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4050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may lead to delays in medical care, housing, or finances.</a:t>
            </a:r>
          </a:p>
          <a:p>
            <a:pPr algn="just">
              <a:lnSpc>
                <a:spcPts val="7279"/>
              </a:lnSpc>
            </a:pPr>
            <a:endParaRPr lang="en-US" sz="4000" b="1">
              <a:solidFill>
                <a:srgbClr val="04050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80305" y="723707"/>
            <a:ext cx="8378995" cy="173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05"/>
              </a:lnSpc>
            </a:pPr>
            <a:r>
              <a:rPr lang="en-US" sz="6470" spc="226" dirty="0">
                <a:solidFill>
                  <a:srgbClr val="040506"/>
                </a:solidFill>
                <a:latin typeface="Poppins"/>
                <a:ea typeface="Poppins"/>
                <a:cs typeface="Poppins"/>
                <a:sym typeface="Poppins"/>
              </a:rPr>
              <a:t>What Happens Without Planning?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29623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034" t="-9911" r="-210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929623" y="3442596"/>
            <a:ext cx="4473739" cy="636748"/>
            <a:chOff x="0" y="0"/>
            <a:chExt cx="1178269" cy="167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 dirty="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Financial POA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22598" y="218914"/>
            <a:ext cx="17440692" cy="240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4"/>
              </a:lnSpc>
            </a:pPr>
            <a:r>
              <a:rPr lang="en-US" sz="6988" b="1" spc="684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Legal Planning That Speaks for You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29623" y="7902043"/>
            <a:ext cx="4473739" cy="1356257"/>
            <a:chOff x="0" y="0"/>
            <a:chExt cx="1178269" cy="357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06074" y="3442596"/>
            <a:ext cx="4473739" cy="636748"/>
            <a:chOff x="0" y="0"/>
            <a:chExt cx="1178269" cy="1677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 dirty="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Healthcare POA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6074" y="7902043"/>
            <a:ext cx="4473739" cy="1356257"/>
            <a:chOff x="0" y="0"/>
            <a:chExt cx="1178269" cy="357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4638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883" r="-1488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1884638" y="3442596"/>
            <a:ext cx="4473739" cy="636748"/>
            <a:chOff x="0" y="0"/>
            <a:chExt cx="1178269" cy="1677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 dirty="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Advance Directives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4638" y="7902043"/>
            <a:ext cx="4473739" cy="1356257"/>
            <a:chOff x="0" y="0"/>
            <a:chExt cx="1178269" cy="3572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616D67-09CD-7EBB-C8E4-BFF1A97900DA}"/>
              </a:ext>
            </a:extLst>
          </p:cNvPr>
          <p:cNvSpPr txBox="1"/>
          <p:nvPr/>
        </p:nvSpPr>
        <p:spPr>
          <a:xfrm>
            <a:off x="2209800" y="79629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Authorizes a trusted individual to manage financial matters on your behalf.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2594AD-2F72-8270-E1C8-975DB1336D7C}"/>
              </a:ext>
            </a:extLst>
          </p:cNvPr>
          <p:cNvSpPr txBox="1"/>
          <p:nvPr/>
        </p:nvSpPr>
        <p:spPr>
          <a:xfrm>
            <a:off x="7162800" y="79629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Appoints someone to make medical decisions for you if you’re unable to do so.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57ED7-360A-4B13-1B76-E20A85AD6219}"/>
              </a:ext>
            </a:extLst>
          </p:cNvPr>
          <p:cNvSpPr txBox="1"/>
          <p:nvPr/>
        </p:nvSpPr>
        <p:spPr>
          <a:xfrm>
            <a:off x="12268200" y="79629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Outlines your wishes for medical care and end-of-life decisions in advance.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63E09DC-534A-5CEA-5390-2D687E633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096416"/>
            <a:ext cx="4419600" cy="36561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77081" y="8216684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154473" y="758954"/>
            <a:ext cx="6385345" cy="3990841"/>
          </a:xfrm>
          <a:custGeom>
            <a:avLst/>
            <a:gdLst/>
            <a:ahLst/>
            <a:cxnLst/>
            <a:rect l="l" t="t" r="r" b="b"/>
            <a:pathLst>
              <a:path w="6385345" h="3990841">
                <a:moveTo>
                  <a:pt x="0" y="0"/>
                </a:moveTo>
                <a:lnTo>
                  <a:pt x="6385345" y="0"/>
                </a:lnTo>
                <a:lnTo>
                  <a:pt x="6385345" y="3990841"/>
                </a:lnTo>
                <a:lnTo>
                  <a:pt x="0" y="399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71450" cap="rnd">
            <a:solidFill>
              <a:srgbClr val="DF5A49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02097" y="5657850"/>
            <a:ext cx="9571346" cy="315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Court appoints a decision-maker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Individual loses certain rights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Public court oversight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Can be costly and time-consuming</a:t>
            </a:r>
          </a:p>
          <a:p>
            <a:pPr algn="l">
              <a:lnSpc>
                <a:spcPts val="2660"/>
              </a:lnSpc>
            </a:pPr>
            <a:endParaRPr lang="en-US" sz="39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57400" y="1181100"/>
            <a:ext cx="8686800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Guardianship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16209" y="3172509"/>
            <a:ext cx="76651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Last Resort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6238"/>
            <a:ext cx="9115131" cy="5127262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660488">
            <a:off x="-4169535" y="5014783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2742002" y="1244231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91275" y="2179745"/>
            <a:ext cx="4486336" cy="1594049"/>
            <a:chOff x="0" y="0"/>
            <a:chExt cx="4073040" cy="1447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3017" cy="1447165"/>
            </a:xfrm>
            <a:custGeom>
              <a:avLst/>
              <a:gdLst/>
              <a:ahLst/>
              <a:cxnLst/>
              <a:rect l="l" t="t" r="r" b="b"/>
              <a:pathLst>
                <a:path w="4073017" h="1447165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38092" y="1512782"/>
            <a:ext cx="2264977" cy="2263391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28304" y="4033124"/>
            <a:ext cx="4490302" cy="1596428"/>
            <a:chOff x="0" y="0"/>
            <a:chExt cx="4076640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71949" y="3363782"/>
            <a:ext cx="2267356" cy="2265770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90711" y="5888883"/>
            <a:ext cx="4489509" cy="1594842"/>
            <a:chOff x="0" y="0"/>
            <a:chExt cx="4075920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75811" cy="1447927"/>
            </a:xfrm>
            <a:custGeom>
              <a:avLst/>
              <a:gdLst/>
              <a:ahLst/>
              <a:cxnLst/>
              <a:rect l="l" t="t" r="r" b="b"/>
              <a:pathLst>
                <a:path w="4075811" h="1447927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001122" y="5217162"/>
            <a:ext cx="2264184" cy="2264184"/>
            <a:chOff x="0" y="0"/>
            <a:chExt cx="2055600" cy="2055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53193" y="7739090"/>
            <a:ext cx="4487922" cy="1594049"/>
            <a:chOff x="0" y="0"/>
            <a:chExt cx="4074480" cy="1447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74414" cy="1447165"/>
            </a:xfrm>
            <a:custGeom>
              <a:avLst/>
              <a:gdLst/>
              <a:ahLst/>
              <a:cxnLst/>
              <a:rect l="l" t="t" r="r" b="b"/>
              <a:pathLst>
                <a:path w="4074414" h="1447165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238151" y="7067369"/>
            <a:ext cx="2263391" cy="2265770"/>
            <a:chOff x="0" y="0"/>
            <a:chExt cx="2054880" cy="2057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00478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2011171" y="1950336"/>
            <a:ext cx="1595608" cy="1322904"/>
          </a:xfrm>
          <a:custGeom>
            <a:avLst/>
            <a:gdLst/>
            <a:ahLst/>
            <a:cxnLst/>
            <a:rect l="l" t="t" r="r" b="b"/>
            <a:pathLst>
              <a:path w="1595608" h="1322904">
                <a:moveTo>
                  <a:pt x="0" y="0"/>
                </a:moveTo>
                <a:lnTo>
                  <a:pt x="1595608" y="0"/>
                </a:lnTo>
                <a:lnTo>
                  <a:pt x="1595608" y="1322905"/>
                </a:lnTo>
                <a:lnTo>
                  <a:pt x="0" y="1322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11559" y="3629025"/>
            <a:ext cx="1588137" cy="1588137"/>
          </a:xfrm>
          <a:custGeom>
            <a:avLst/>
            <a:gdLst/>
            <a:ahLst/>
            <a:cxnLst/>
            <a:rect l="l" t="t" r="r" b="b"/>
            <a:pathLst>
              <a:path w="1588137" h="1588137">
                <a:moveTo>
                  <a:pt x="0" y="0"/>
                </a:moveTo>
                <a:lnTo>
                  <a:pt x="1588136" y="0"/>
                </a:lnTo>
                <a:lnTo>
                  <a:pt x="1588136" y="1588137"/>
                </a:lnTo>
                <a:lnTo>
                  <a:pt x="0" y="1588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8493091" y="5563580"/>
            <a:ext cx="1378857" cy="1571348"/>
          </a:xfrm>
          <a:custGeom>
            <a:avLst/>
            <a:gdLst/>
            <a:ahLst/>
            <a:cxnLst/>
            <a:rect l="l" t="t" r="r" b="b"/>
            <a:pathLst>
              <a:path w="1378857" h="1571348">
                <a:moveTo>
                  <a:pt x="0" y="0"/>
                </a:moveTo>
                <a:lnTo>
                  <a:pt x="1378858" y="0"/>
                </a:lnTo>
                <a:lnTo>
                  <a:pt x="1378858" y="1571348"/>
                </a:lnTo>
                <a:lnTo>
                  <a:pt x="0" y="15713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567724" y="7398131"/>
            <a:ext cx="1604246" cy="1604246"/>
          </a:xfrm>
          <a:custGeom>
            <a:avLst/>
            <a:gdLst/>
            <a:ahLst/>
            <a:cxnLst/>
            <a:rect l="l" t="t" r="r" b="b"/>
            <a:pathLst>
              <a:path w="1604246" h="1604246">
                <a:moveTo>
                  <a:pt x="0" y="0"/>
                </a:moveTo>
                <a:lnTo>
                  <a:pt x="1604246" y="0"/>
                </a:lnTo>
                <a:lnTo>
                  <a:pt x="1604246" y="1604246"/>
                </a:lnTo>
                <a:lnTo>
                  <a:pt x="0" y="16042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8745932" y="7987856"/>
            <a:ext cx="2732632" cy="121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1"/>
              </a:lnSpc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Often Preferred in KS &amp; MO Courts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505194" y="6034987"/>
            <a:ext cx="2732632" cy="1203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Temporary or Specific Authority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77430" y="4323617"/>
            <a:ext cx="2732632" cy="79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1"/>
              </a:lnSpc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Limited</a:t>
            </a:r>
          </a:p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52289" y="2476104"/>
            <a:ext cx="3207011" cy="79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1"/>
              </a:lnSpc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Supported</a:t>
            </a:r>
          </a:p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Decision-Making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4300" y="5936508"/>
            <a:ext cx="5488313" cy="782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8"/>
              </a:lnSpc>
            </a:pPr>
            <a:r>
              <a:rPr lang="en-US" sz="5484" b="1" spc="389">
                <a:solidFill>
                  <a:srgbClr val="04050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Alternatives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7864" y="2547270"/>
            <a:ext cx="6306960" cy="6309618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35582" y="2145857"/>
            <a:ext cx="2223718" cy="2218402"/>
            <a:chOff x="0" y="0"/>
            <a:chExt cx="2409120" cy="2403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72985" y="3913002"/>
            <a:ext cx="507082" cy="515722"/>
            <a:chOff x="0" y="0"/>
            <a:chExt cx="549360" cy="55872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035582" y="7039898"/>
            <a:ext cx="2223718" cy="2218402"/>
            <a:chOff x="0" y="0"/>
            <a:chExt cx="2409120" cy="24033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372985" y="6975433"/>
            <a:ext cx="507082" cy="515722"/>
            <a:chOff x="0" y="0"/>
            <a:chExt cx="549360" cy="558720"/>
          </a:xfrm>
        </p:grpSpPr>
        <p:sp>
          <p:nvSpPr>
            <p:cNvPr id="12" name="Freeform 12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13878" y="7124966"/>
            <a:ext cx="219315" cy="216656"/>
            <a:chOff x="0" y="0"/>
            <a:chExt cx="237600" cy="23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562723" y="7039898"/>
            <a:ext cx="2224383" cy="2218402"/>
            <a:chOff x="0" y="0"/>
            <a:chExt cx="2409840" cy="2403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42620" y="6975433"/>
            <a:ext cx="507082" cy="515722"/>
            <a:chOff x="0" y="0"/>
            <a:chExt cx="549360" cy="558720"/>
          </a:xfrm>
        </p:grpSpPr>
        <p:sp>
          <p:nvSpPr>
            <p:cNvPr id="19" name="Freeform 19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088830" y="7124966"/>
            <a:ext cx="219979" cy="216656"/>
            <a:chOff x="0" y="0"/>
            <a:chExt cx="238320" cy="2347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62723" y="2145857"/>
            <a:ext cx="2224383" cy="2218402"/>
            <a:chOff x="0" y="0"/>
            <a:chExt cx="2409840" cy="24033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942620" y="3913002"/>
            <a:ext cx="507082" cy="515722"/>
            <a:chOff x="0" y="0"/>
            <a:chExt cx="549360" cy="558720"/>
          </a:xfrm>
        </p:grpSpPr>
        <p:sp>
          <p:nvSpPr>
            <p:cNvPr id="26" name="Freeform 26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516869" y="4062535"/>
            <a:ext cx="219315" cy="216656"/>
            <a:chOff x="0" y="0"/>
            <a:chExt cx="237600" cy="2347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089494" y="4062535"/>
            <a:ext cx="219315" cy="216656"/>
            <a:chOff x="0" y="0"/>
            <a:chExt cx="237600" cy="234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1565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6927575" y="7587964"/>
            <a:ext cx="1469087" cy="1268924"/>
          </a:xfrm>
          <a:custGeom>
            <a:avLst/>
            <a:gdLst/>
            <a:ahLst/>
            <a:cxnLst/>
            <a:rect l="l" t="t" r="r" b="b"/>
            <a:pathLst>
              <a:path w="1469087" h="1268924">
                <a:moveTo>
                  <a:pt x="0" y="0"/>
                </a:moveTo>
                <a:lnTo>
                  <a:pt x="1469087" y="0"/>
                </a:lnTo>
                <a:lnTo>
                  <a:pt x="1469087" y="1268924"/>
                </a:lnTo>
                <a:lnTo>
                  <a:pt x="0" y="1268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9655291" y="3446026"/>
            <a:ext cx="4512106" cy="451210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1565C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6877901" y="2445500"/>
            <a:ext cx="1518760" cy="1467502"/>
          </a:xfrm>
          <a:custGeom>
            <a:avLst/>
            <a:gdLst/>
            <a:ahLst/>
            <a:cxnLst/>
            <a:rect l="l" t="t" r="r" b="b"/>
            <a:pathLst>
              <a:path w="1518760" h="1467502">
                <a:moveTo>
                  <a:pt x="0" y="0"/>
                </a:moveTo>
                <a:lnTo>
                  <a:pt x="1518761" y="0"/>
                </a:lnTo>
                <a:lnTo>
                  <a:pt x="1518761" y="1467502"/>
                </a:lnTo>
                <a:lnTo>
                  <a:pt x="0" y="146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5470341" y="2445500"/>
            <a:ext cx="1416703" cy="1554681"/>
          </a:xfrm>
          <a:custGeom>
            <a:avLst/>
            <a:gdLst/>
            <a:ahLst/>
            <a:cxnLst/>
            <a:rect l="l" t="t" r="r" b="b"/>
            <a:pathLst>
              <a:path w="1416703" h="1554681">
                <a:moveTo>
                  <a:pt x="0" y="0"/>
                </a:moveTo>
                <a:lnTo>
                  <a:pt x="1416704" y="0"/>
                </a:lnTo>
                <a:lnTo>
                  <a:pt x="1416704" y="1554681"/>
                </a:lnTo>
                <a:lnTo>
                  <a:pt x="0" y="1554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5342878" y="7349450"/>
            <a:ext cx="1599298" cy="1599298"/>
          </a:xfrm>
          <a:custGeom>
            <a:avLst/>
            <a:gdLst/>
            <a:ahLst/>
            <a:cxnLst/>
            <a:rect l="l" t="t" r="r" b="b"/>
            <a:pathLst>
              <a:path w="1599298" h="1599298">
                <a:moveTo>
                  <a:pt x="0" y="0"/>
                </a:moveTo>
                <a:lnTo>
                  <a:pt x="1599297" y="0"/>
                </a:lnTo>
                <a:lnTo>
                  <a:pt x="1599297" y="1599298"/>
                </a:lnTo>
                <a:lnTo>
                  <a:pt x="0" y="15992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838200" y="4305300"/>
            <a:ext cx="5150121" cy="199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56"/>
              </a:lnSpc>
              <a:spcBef>
                <a:spcPct val="0"/>
              </a:spcBef>
            </a:pPr>
            <a:r>
              <a:rPr lang="en-US" sz="5765" b="1" spc="565" dirty="0">
                <a:solidFill>
                  <a:srgbClr val="0070C0"/>
                </a:solidFill>
                <a:latin typeface="+mj-lt"/>
                <a:ea typeface="Poppins"/>
                <a:cs typeface="Poppins"/>
                <a:sym typeface="Poppins"/>
              </a:rPr>
              <a:t>Who Are Your People?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426816" y="5112404"/>
            <a:ext cx="2969056" cy="94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 dirty="0">
                <a:solidFill>
                  <a:srgbClr val="545454"/>
                </a:solidFill>
                <a:latin typeface="Open Sauce"/>
                <a:ea typeface="Open Sauce"/>
                <a:cs typeface="Open Sauce"/>
                <a:sym typeface="Open Sauce"/>
              </a:rPr>
              <a:t>Choosing Who Speaks for You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119774" y="9327298"/>
            <a:ext cx="2969056" cy="46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545454"/>
                </a:solidFill>
                <a:latin typeface="Open Sauce"/>
                <a:ea typeface="Open Sauce"/>
                <a:cs typeface="Open Sauce"/>
                <a:sym typeface="Open Sauce"/>
              </a:rPr>
              <a:t>Trusted Friends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973564" y="1385764"/>
            <a:ext cx="3225588" cy="46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545454"/>
                </a:solidFill>
                <a:latin typeface="Open Sauce"/>
                <a:ea typeface="Open Sauce"/>
                <a:cs typeface="Open Sauce"/>
                <a:sym typeface="Open Sauce"/>
              </a:rPr>
              <a:t>Family Members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395872" y="1385764"/>
            <a:ext cx="4869904" cy="46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545454"/>
                </a:solidFill>
                <a:latin typeface="Open Sauce"/>
                <a:ea typeface="Open Sauce"/>
                <a:cs typeface="Open Sauce"/>
                <a:sym typeface="Open Sauce"/>
              </a:rPr>
              <a:t>Professional Advocates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118389" y="9391650"/>
            <a:ext cx="4048275" cy="46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545454"/>
                </a:solidFill>
                <a:latin typeface="Open Sauce"/>
                <a:ea typeface="Open Sauce"/>
                <a:cs typeface="Open Sauce"/>
                <a:sym typeface="Open Sauce"/>
              </a:rPr>
              <a:t>Your Choice Matters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83101A4ED172429F1F3E1DBD3C5121" ma:contentTypeVersion="11" ma:contentTypeDescription="Create a new document." ma:contentTypeScope="" ma:versionID="f09ac07d6e8f1cbf1395bb8fa25f80c4">
  <xsd:schema xmlns:xsd="http://www.w3.org/2001/XMLSchema" xmlns:xs="http://www.w3.org/2001/XMLSchema" xmlns:p="http://schemas.microsoft.com/office/2006/metadata/properties" xmlns:ns2="94363655-2881-4468-8e92-031466d14f16" targetNamespace="http://schemas.microsoft.com/office/2006/metadata/properties" ma:root="true" ma:fieldsID="baeb44684b138df29448acaa2b682d81" ns2:_="">
    <xsd:import namespace="94363655-2881-4468-8e92-031466d14f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63655-2881-4468-8e92-031466d14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e3544b0-4bcb-45b6-9399-7f54f893d7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63655-2881-4468-8e92-031466d14f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FB9CCB-7DC0-48FF-AF27-879ACA8D05AF}"/>
</file>

<file path=customXml/itemProps2.xml><?xml version="1.0" encoding="utf-8"?>
<ds:datastoreItem xmlns:ds="http://schemas.openxmlformats.org/officeDocument/2006/customXml" ds:itemID="{36FC258F-46B6-4B21-A67F-77B6C6677F9F}"/>
</file>

<file path=customXml/itemProps3.xml><?xml version="1.0" encoding="utf-8"?>
<ds:datastoreItem xmlns:ds="http://schemas.openxmlformats.org/officeDocument/2006/customXml" ds:itemID="{658419A1-1AD3-4907-9BCC-05E79AD7EA8D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953</Words>
  <Application>Microsoft Office PowerPoint</Application>
  <PresentationFormat>Custom</PresentationFormat>
  <Paragraphs>145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Inter</vt:lpstr>
      <vt:lpstr>Poppins Semi-Bold</vt:lpstr>
      <vt:lpstr>Calibri</vt:lpstr>
      <vt:lpstr>Arial</vt:lpstr>
      <vt:lpstr>Canva Sans Bold</vt:lpstr>
      <vt:lpstr>Canva Sans Bold Italics</vt:lpstr>
      <vt:lpstr>Poppins</vt:lpstr>
      <vt:lpstr>Canva Sans</vt:lpstr>
      <vt:lpstr>Open Sauce Italics</vt:lpstr>
      <vt:lpstr>Open Sauce</vt:lpstr>
      <vt:lpstr>Open Sauce Bold</vt:lpstr>
      <vt:lpstr>Open Sauce Bold Italics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Speaks for Me?</dc:title>
  <cp:lastModifiedBy>Grace Carrubba</cp:lastModifiedBy>
  <cp:revision>2</cp:revision>
  <dcterms:created xsi:type="dcterms:W3CDTF">2006-08-16T00:00:00Z</dcterms:created>
  <dcterms:modified xsi:type="dcterms:W3CDTF">2026-04-09T16:23:46Z</dcterms:modified>
  <dc:identifier>DAG-5diQIY0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0x010100BB83101A4ED172429F1F3E1DBD3C5121</vt:lpwstr>
  </property>
  <property fmtid="{D5CDD505-2E9C-101B-9397-08002B2CF9AE}" pid="3" name="MediaServiceImageTags">
    <vt:lpwstr/>
  </property>
</Properties>
</file>