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80" r:id="rId2"/>
    <p:sldId id="269" r:id="rId3"/>
    <p:sldId id="281" r:id="rId4"/>
    <p:sldId id="282" r:id="rId5"/>
    <p:sldId id="339" r:id="rId6"/>
    <p:sldId id="335" r:id="rId7"/>
    <p:sldId id="300" r:id="rId8"/>
    <p:sldId id="285" r:id="rId9"/>
    <p:sldId id="345" r:id="rId10"/>
    <p:sldId id="304" r:id="rId11"/>
    <p:sldId id="302" r:id="rId12"/>
    <p:sldId id="303" r:id="rId13"/>
    <p:sldId id="305" r:id="rId14"/>
    <p:sldId id="346" r:id="rId15"/>
    <p:sldId id="307" r:id="rId16"/>
    <p:sldId id="347" r:id="rId17"/>
    <p:sldId id="348" r:id="rId18"/>
    <p:sldId id="350" r:id="rId19"/>
    <p:sldId id="349" r:id="rId20"/>
    <p:sldId id="351" r:id="rId21"/>
    <p:sldId id="352" r:id="rId22"/>
    <p:sldId id="353" r:id="rId23"/>
    <p:sldId id="354" r:id="rId24"/>
    <p:sldId id="355" r:id="rId25"/>
    <p:sldId id="356" r:id="rId26"/>
    <p:sldId id="357" r:id="rId27"/>
    <p:sldId id="358" r:id="rId28"/>
    <p:sldId id="293" r:id="rId29"/>
    <p:sldId id="359" r:id="rId30"/>
    <p:sldId id="360" r:id="rId31"/>
    <p:sldId id="340" r:id="rId32"/>
    <p:sldId id="341" r:id="rId33"/>
    <p:sldId id="343" r:id="rId34"/>
    <p:sldId id="344" r:id="rId35"/>
    <p:sldId id="288" r:id="rId36"/>
    <p:sldId id="283" r:id="rId37"/>
    <p:sldId id="338" r:id="rId3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B57"/>
    <a:srgbClr val="CBCBCB"/>
    <a:srgbClr val="C2CDE4"/>
    <a:srgbClr val="590016"/>
    <a:srgbClr val="FFFFFF"/>
    <a:srgbClr val="000000"/>
    <a:srgbClr val="BEBEBE"/>
    <a:srgbClr val="151515"/>
    <a:srgbClr val="0B0B0B"/>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222222"/>
        </a:fontRef>
        <a:srgbClr val="222222"/>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chemeClr val="accent6">
              <a:alpha val="20000"/>
            </a:schemeClr>
          </a:solidFill>
        </a:fill>
      </a:tcStyle>
    </a:wholeTbl>
    <a:band2H>
      <a:tcTxStyle/>
      <a:tcStyle>
        <a:tcBdr/>
        <a:fill>
          <a:solidFill>
            <a:srgbClr val="FFFFFF">
              <a:alpha val="0"/>
            </a:srgbClr>
          </a:solidFill>
        </a:fill>
      </a:tcStyle>
    </a:band2H>
    <a:firstCol>
      <a:tcTxStyle b="on" i="off">
        <a:fontRef idx="major">
          <a:srgbClr val="222222"/>
        </a:fontRef>
        <a:srgbClr val="222222"/>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chemeClr val="accent6">
              <a:alpha val="20000"/>
            </a:schemeClr>
          </a:solidFill>
        </a:fill>
      </a:tcStyle>
    </a:firstCol>
    <a:lastRow>
      <a:tcTxStyle b="on" i="off">
        <a:fontRef idx="major">
          <a:srgbClr val="222222"/>
        </a:fontRef>
        <a:srgbClr val="222222"/>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12700" cap="flat">
              <a:solidFill>
                <a:schemeClr val="accent6"/>
              </a:solidFill>
              <a:prstDash val="solid"/>
              <a:round/>
            </a:ln>
          </a:top>
          <a:bottom>
            <a:ln w="12700" cap="flat">
              <a:solidFill>
                <a:schemeClr val="accent6"/>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lastRow>
    <a:firstRow>
      <a:tcTxStyle b="on" i="off">
        <a:fontRef idx="major">
          <a:srgbClr val="222222"/>
        </a:fontRef>
        <a:srgbClr val="222222"/>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12700" cap="flat">
              <a:solidFill>
                <a:schemeClr val="accent6"/>
              </a:solidFill>
              <a:prstDash val="solid"/>
              <a:round/>
            </a:ln>
          </a:top>
          <a:bottom>
            <a:ln w="12700" cap="flat">
              <a:solidFill>
                <a:schemeClr val="accent6"/>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firstRow>
  </a:tblStyle>
  <a:tblStyle styleId="{C7B018BB-80A7-4F77-B60F-C8B233D01FF8}" styleName="">
    <a:tblBg/>
    <a:wholeTbl>
      <a:tcTxStyle b="off" i="off">
        <a:fontRef idx="major">
          <a:srgbClr val="222222"/>
        </a:fontRef>
        <a:srgbClr val="222222"/>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CBCEFA"/>
          </a:solidFill>
        </a:fill>
      </a:tcStyle>
    </a:wholeTbl>
    <a:band2H>
      <a:tcTxStyle/>
      <a:tcStyle>
        <a:tcBdr/>
        <a:fill>
          <a:solidFill>
            <a:srgbClr val="E7E8FD"/>
          </a:solidFill>
        </a:fill>
      </a:tcStyle>
    </a:band2H>
    <a:firstCol>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1"/>
          </a:solidFill>
        </a:fill>
      </a:tcStyle>
    </a:firstCol>
    <a:la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381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1"/>
          </a:solidFill>
        </a:fill>
      </a:tcStyle>
    </a:lastRow>
    <a:fir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381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1"/>
          </a:solidFill>
        </a:fill>
      </a:tcStyle>
    </a:firstRow>
  </a:tblStyle>
  <a:tblStyle styleId="{EEE7283C-3CF3-47DC-8721-378D4A62B228}" styleName="">
    <a:tblBg/>
    <a:wholeTbl>
      <a:tcTxStyle b="off" i="off">
        <a:fontRef idx="major">
          <a:srgbClr val="222222"/>
        </a:fontRef>
        <a:srgbClr val="222222"/>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D1D6FB"/>
          </a:solidFill>
        </a:fill>
      </a:tcStyle>
    </a:wholeTbl>
    <a:band2H>
      <a:tcTxStyle/>
      <a:tcStyle>
        <a:tcBdr/>
        <a:fill>
          <a:solidFill>
            <a:srgbClr val="E9ECFD"/>
          </a:solidFill>
        </a:fill>
      </a:tcStyle>
    </a:band2H>
    <a:firstCol>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3"/>
          </a:solidFill>
        </a:fill>
      </a:tcStyle>
    </a:firstCol>
    <a:la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381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3"/>
          </a:solidFill>
        </a:fill>
      </a:tcStyle>
    </a:lastRow>
    <a:fir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381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3"/>
          </a:solidFill>
        </a:fill>
      </a:tcStyle>
    </a:firstRow>
  </a:tblStyle>
  <a:tblStyle styleId="{CF821DB8-F4EB-4A41-A1BA-3FCAFE7338EE}" styleName="">
    <a:tblBg/>
    <a:wholeTbl>
      <a:tcTxStyle b="off" i="off">
        <a:fontRef idx="major">
          <a:srgbClr val="222222"/>
        </a:fontRef>
        <a:srgbClr val="222222"/>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E7EBFD"/>
          </a:solidFill>
        </a:fill>
      </a:tcStyle>
    </a:wholeTbl>
    <a:band2H>
      <a:tcTxStyle/>
      <a:tcStyle>
        <a:tcBdr/>
        <a:fill>
          <a:solidFill>
            <a:srgbClr val="F3F5FE"/>
          </a:solidFill>
        </a:fill>
      </a:tcStyle>
    </a:band2H>
    <a:firstCol>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6"/>
          </a:solidFill>
        </a:fill>
      </a:tcStyle>
    </a:firstCol>
    <a:la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381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6"/>
          </a:solidFill>
        </a:fill>
      </a:tcStyle>
    </a:lastRow>
    <a:fir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381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6"/>
          </a:solidFill>
        </a:fill>
      </a:tcStyle>
    </a:firstRow>
  </a:tblStyle>
  <a:tblStyle styleId="{33BA23B1-9221-436E-865A-0063620EA4FD}" styleName="">
    <a:tblBg/>
    <a:wholeTbl>
      <a:tcTxStyle b="off" i="off">
        <a:fontRef idx="major">
          <a:srgbClr val="222222"/>
        </a:fontRef>
        <a:srgbClr val="22222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7F7F7"/>
          </a:solidFill>
        </a:fill>
      </a:tcStyle>
    </a:band2H>
    <a:firstCol>
      <a:tcTxStyle b="on" i="off">
        <a:fontRef idx="major">
          <a:srgbClr val="F7F7F7"/>
        </a:fontRef>
        <a:srgbClr val="F7F7F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22222"/>
        </a:fontRef>
        <a:srgbClr val="222222"/>
      </a:tcTxStyle>
      <a:tcStyle>
        <a:tcBdr>
          <a:left>
            <a:ln w="12700" cap="flat">
              <a:noFill/>
              <a:miter lim="400000"/>
            </a:ln>
          </a:left>
          <a:right>
            <a:ln w="12700" cap="flat">
              <a:noFill/>
              <a:miter lim="400000"/>
            </a:ln>
          </a:right>
          <a:top>
            <a:ln w="508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rgbClr val="F7F7F7"/>
          </a:solidFill>
        </a:fill>
      </a:tcStyle>
    </a:lastRow>
    <a:firstRow>
      <a:tcTxStyle b="on" i="off">
        <a:fontRef idx="major">
          <a:srgbClr val="F7F7F7"/>
        </a:fontRef>
        <a:srgbClr val="F7F7F7"/>
      </a:tcTxStyle>
      <a:tcStyle>
        <a:tcBdr>
          <a:left>
            <a:ln w="12700" cap="flat">
              <a:noFill/>
              <a:miter lim="400000"/>
            </a:ln>
          </a:left>
          <a:right>
            <a:ln w="12700" cap="flat">
              <a:noFill/>
              <a:miter lim="400000"/>
            </a:ln>
          </a:right>
          <a:top>
            <a:ln w="254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222222"/>
        </a:fontRef>
        <a:srgbClr val="222222"/>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CBCBCB"/>
          </a:solidFill>
        </a:fill>
      </a:tcStyle>
    </a:wholeTbl>
    <a:band2H>
      <a:tcTxStyle/>
      <a:tcStyle>
        <a:tcBdr/>
        <a:fill>
          <a:solidFill>
            <a:srgbClr val="E7E7E7"/>
          </a:solidFill>
        </a:fill>
      </a:tcStyle>
    </a:band2H>
    <a:firstCol>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222222"/>
          </a:solidFill>
        </a:fill>
      </a:tcStyle>
    </a:firstCol>
    <a:la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381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222222"/>
          </a:solidFill>
        </a:fill>
      </a:tcStyle>
    </a:lastRow>
    <a:fir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381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22222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85466" autoAdjust="0"/>
  </p:normalViewPr>
  <p:slideViewPr>
    <p:cSldViewPr snapToGrid="0">
      <p:cViewPr varScale="1">
        <p:scale>
          <a:sx n="59" d="100"/>
          <a:sy n="59" d="100"/>
        </p:scale>
        <p:origin x="84" y="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99F111-FA9A-46E4-809D-E0B77FD1E2EC}" type="doc">
      <dgm:prSet loTypeId="urn:microsoft.com/office/officeart/2016/7/layout/LinearBlockProcessNumbered" loCatId="process" qsTypeId="urn:microsoft.com/office/officeart/2005/8/quickstyle/simple2" qsCatId="simple" csTypeId="urn:microsoft.com/office/officeart/2005/8/colors/accent3_2" csCatId="accent3" phldr="1"/>
      <dgm:spPr/>
      <dgm:t>
        <a:bodyPr/>
        <a:lstStyle/>
        <a:p>
          <a:endParaRPr lang="en-US"/>
        </a:p>
      </dgm:t>
    </dgm:pt>
    <dgm:pt modelId="{CDBD48D2-9977-48E5-8AB1-F8D2E1E66DEE}">
      <dgm:prSet>
        <dgm:style>
          <a:lnRef idx="2">
            <a:schemeClr val="dk1">
              <a:shade val="15000"/>
            </a:schemeClr>
          </a:lnRef>
          <a:fillRef idx="1">
            <a:schemeClr val="dk1"/>
          </a:fillRef>
          <a:effectRef idx="0">
            <a:schemeClr val="dk1"/>
          </a:effectRef>
          <a:fontRef idx="minor">
            <a:schemeClr val="lt1"/>
          </a:fontRef>
        </dgm:style>
      </dgm:prSet>
      <dgm:spPr/>
      <dgm:t>
        <a:bodyPr/>
        <a:lstStyle/>
        <a:p>
          <a:r>
            <a:rPr lang="en-US" b="1" dirty="0"/>
            <a:t>Identify</a:t>
          </a:r>
          <a:r>
            <a:rPr lang="en-US" dirty="0"/>
            <a:t> at least five alternative access methods used by individuals with brain injury.</a:t>
          </a:r>
        </a:p>
      </dgm:t>
    </dgm:pt>
    <dgm:pt modelId="{CAF1CCB6-ACDD-4AAC-8CFF-6364E3AE79BA}" type="parTrans" cxnId="{1BE4A221-9080-4F0D-B67C-5DBCA27E2CA7}">
      <dgm:prSet/>
      <dgm:spPr/>
      <dgm:t>
        <a:bodyPr/>
        <a:lstStyle/>
        <a:p>
          <a:endParaRPr lang="en-US"/>
        </a:p>
      </dgm:t>
    </dgm:pt>
    <dgm:pt modelId="{8A93A6A8-199A-496D-99FE-6F01BE1F42BD}" type="sibTrans" cxnId="{1BE4A221-9080-4F0D-B67C-5DBCA27E2CA7}">
      <dgm:prSet phldrT="01" phldr="0"/>
      <dgm:spPr/>
      <dgm:t>
        <a:bodyPr/>
        <a:lstStyle/>
        <a:p>
          <a:r>
            <a:rPr lang="en-US"/>
            <a:t>01</a:t>
          </a:r>
        </a:p>
      </dgm:t>
    </dgm:pt>
    <dgm:pt modelId="{FD78614E-9613-4F5D-B6F8-69CB8D186EE3}">
      <dgm:prSet>
        <dgm:style>
          <a:lnRef idx="2">
            <a:schemeClr val="dk1">
              <a:shade val="15000"/>
            </a:schemeClr>
          </a:lnRef>
          <a:fillRef idx="1">
            <a:schemeClr val="dk1"/>
          </a:fillRef>
          <a:effectRef idx="0">
            <a:schemeClr val="dk1"/>
          </a:effectRef>
          <a:fontRef idx="minor">
            <a:schemeClr val="lt1"/>
          </a:fontRef>
        </dgm:style>
      </dgm:prSet>
      <dgm:spPr/>
      <dgm:t>
        <a:bodyPr/>
        <a:lstStyle/>
        <a:p>
          <a:r>
            <a:rPr lang="en-US" b="1" dirty="0"/>
            <a:t>Describe</a:t>
          </a:r>
          <a:r>
            <a:rPr lang="en-US" dirty="0"/>
            <a:t> motor, cognitive, visual, and fatigue-related factors that influence access selection.</a:t>
          </a:r>
        </a:p>
      </dgm:t>
    </dgm:pt>
    <dgm:pt modelId="{95EF4E31-3828-4DBA-8644-D62C885D2F53}" type="parTrans" cxnId="{A7C5F011-FDDA-4B2A-B4D2-8A655CE1341E}">
      <dgm:prSet/>
      <dgm:spPr/>
      <dgm:t>
        <a:bodyPr/>
        <a:lstStyle/>
        <a:p>
          <a:endParaRPr lang="en-US"/>
        </a:p>
      </dgm:t>
    </dgm:pt>
    <dgm:pt modelId="{F23F1A67-A8E5-4094-B0F0-03637A9A0593}" type="sibTrans" cxnId="{A7C5F011-FDDA-4B2A-B4D2-8A655CE1341E}">
      <dgm:prSet phldrT="02" phldr="0"/>
      <dgm:spPr/>
      <dgm:t>
        <a:bodyPr/>
        <a:lstStyle/>
        <a:p>
          <a:r>
            <a:rPr lang="en-US"/>
            <a:t>02</a:t>
          </a:r>
        </a:p>
      </dgm:t>
    </dgm:pt>
    <dgm:pt modelId="{1CFC9AE3-8740-4CEF-8C79-3819E2A03D8D}">
      <dgm:prSet>
        <dgm:style>
          <a:lnRef idx="2">
            <a:schemeClr val="dk1">
              <a:shade val="15000"/>
            </a:schemeClr>
          </a:lnRef>
          <a:fillRef idx="1">
            <a:schemeClr val="dk1"/>
          </a:fillRef>
          <a:effectRef idx="0">
            <a:schemeClr val="dk1"/>
          </a:effectRef>
          <a:fontRef idx="minor">
            <a:schemeClr val="lt1"/>
          </a:fontRef>
        </dgm:style>
      </dgm:prSet>
      <dgm:spPr/>
      <dgm:t>
        <a:bodyPr/>
        <a:lstStyle/>
        <a:p>
          <a:r>
            <a:rPr lang="en-US" b="1" dirty="0"/>
            <a:t>Apply</a:t>
          </a:r>
          <a:r>
            <a:rPr lang="en-US" dirty="0"/>
            <a:t> person-centered principles to match alternative access methods to functional goals across daily life activities.</a:t>
          </a:r>
        </a:p>
      </dgm:t>
    </dgm:pt>
    <dgm:pt modelId="{D4CC6B9D-F355-4384-8D21-A059AB7193EF}" type="parTrans" cxnId="{5B070E7C-CC0C-4FE3-B75C-4384149A08D6}">
      <dgm:prSet/>
      <dgm:spPr/>
      <dgm:t>
        <a:bodyPr/>
        <a:lstStyle/>
        <a:p>
          <a:endParaRPr lang="en-US"/>
        </a:p>
      </dgm:t>
    </dgm:pt>
    <dgm:pt modelId="{0FA23494-3662-42EB-B9C7-AE93F84229A0}" type="sibTrans" cxnId="{5B070E7C-CC0C-4FE3-B75C-4384149A08D6}">
      <dgm:prSet phldrT="03" phldr="0"/>
      <dgm:spPr/>
      <dgm:t>
        <a:bodyPr/>
        <a:lstStyle/>
        <a:p>
          <a:r>
            <a:rPr lang="en-US"/>
            <a:t>03</a:t>
          </a:r>
        </a:p>
      </dgm:t>
    </dgm:pt>
    <dgm:pt modelId="{A6FD6B64-0D60-4A74-B1A1-31D273AA7A73}" type="pres">
      <dgm:prSet presAssocID="{0699F111-FA9A-46E4-809D-E0B77FD1E2EC}" presName="Name0" presStyleCnt="0">
        <dgm:presLayoutVars>
          <dgm:animLvl val="lvl"/>
          <dgm:resizeHandles val="exact"/>
        </dgm:presLayoutVars>
      </dgm:prSet>
      <dgm:spPr/>
    </dgm:pt>
    <dgm:pt modelId="{829F7D45-F7AE-45CC-887F-B9ACAE0E81FB}" type="pres">
      <dgm:prSet presAssocID="{CDBD48D2-9977-48E5-8AB1-F8D2E1E66DEE}" presName="compositeNode" presStyleCnt="0">
        <dgm:presLayoutVars>
          <dgm:bulletEnabled val="1"/>
        </dgm:presLayoutVars>
      </dgm:prSet>
      <dgm:spPr/>
    </dgm:pt>
    <dgm:pt modelId="{9B31D807-CA97-4915-9226-10A2E100AF3B}" type="pres">
      <dgm:prSet presAssocID="{CDBD48D2-9977-48E5-8AB1-F8D2E1E66DEE}" presName="bgRect" presStyleLbl="alignNode1" presStyleIdx="0" presStyleCnt="3"/>
      <dgm:spPr/>
    </dgm:pt>
    <dgm:pt modelId="{572F78A2-4466-42BD-A69A-53886C217304}" type="pres">
      <dgm:prSet presAssocID="{8A93A6A8-199A-496D-99FE-6F01BE1F42BD}" presName="sibTransNodeRect" presStyleLbl="alignNode1" presStyleIdx="0" presStyleCnt="3">
        <dgm:presLayoutVars>
          <dgm:chMax val="0"/>
          <dgm:bulletEnabled val="1"/>
        </dgm:presLayoutVars>
      </dgm:prSet>
      <dgm:spPr/>
    </dgm:pt>
    <dgm:pt modelId="{9774148B-4F38-40F9-9BE8-9064EF9B83F3}" type="pres">
      <dgm:prSet presAssocID="{CDBD48D2-9977-48E5-8AB1-F8D2E1E66DEE}" presName="nodeRect" presStyleLbl="alignNode1" presStyleIdx="0" presStyleCnt="3">
        <dgm:presLayoutVars>
          <dgm:bulletEnabled val="1"/>
        </dgm:presLayoutVars>
      </dgm:prSet>
      <dgm:spPr/>
    </dgm:pt>
    <dgm:pt modelId="{7190B272-5836-4B92-B397-B103FCBCB607}" type="pres">
      <dgm:prSet presAssocID="{8A93A6A8-199A-496D-99FE-6F01BE1F42BD}" presName="sibTrans" presStyleCnt="0"/>
      <dgm:spPr/>
    </dgm:pt>
    <dgm:pt modelId="{6126D39A-C63A-4A76-8F2F-0456BACFA27A}" type="pres">
      <dgm:prSet presAssocID="{FD78614E-9613-4F5D-B6F8-69CB8D186EE3}" presName="compositeNode" presStyleCnt="0">
        <dgm:presLayoutVars>
          <dgm:bulletEnabled val="1"/>
        </dgm:presLayoutVars>
      </dgm:prSet>
      <dgm:spPr/>
    </dgm:pt>
    <dgm:pt modelId="{EDAF3FE4-5DC2-4E65-BC17-9AD579A3CC60}" type="pres">
      <dgm:prSet presAssocID="{FD78614E-9613-4F5D-B6F8-69CB8D186EE3}" presName="bgRect" presStyleLbl="alignNode1" presStyleIdx="1" presStyleCnt="3"/>
      <dgm:spPr/>
    </dgm:pt>
    <dgm:pt modelId="{18C67337-8179-4A4F-A5A9-20672B0FA502}" type="pres">
      <dgm:prSet presAssocID="{F23F1A67-A8E5-4094-B0F0-03637A9A0593}" presName="sibTransNodeRect" presStyleLbl="alignNode1" presStyleIdx="1" presStyleCnt="3">
        <dgm:presLayoutVars>
          <dgm:chMax val="0"/>
          <dgm:bulletEnabled val="1"/>
        </dgm:presLayoutVars>
      </dgm:prSet>
      <dgm:spPr/>
    </dgm:pt>
    <dgm:pt modelId="{EF472EF1-94E0-401A-B4C6-A8E6EEA0E6E1}" type="pres">
      <dgm:prSet presAssocID="{FD78614E-9613-4F5D-B6F8-69CB8D186EE3}" presName="nodeRect" presStyleLbl="alignNode1" presStyleIdx="1" presStyleCnt="3">
        <dgm:presLayoutVars>
          <dgm:bulletEnabled val="1"/>
        </dgm:presLayoutVars>
      </dgm:prSet>
      <dgm:spPr/>
    </dgm:pt>
    <dgm:pt modelId="{178661E3-F5B5-4DAD-AC35-170285763FF7}" type="pres">
      <dgm:prSet presAssocID="{F23F1A67-A8E5-4094-B0F0-03637A9A0593}" presName="sibTrans" presStyleCnt="0"/>
      <dgm:spPr/>
    </dgm:pt>
    <dgm:pt modelId="{D2544777-0B1E-40A4-92B9-CD80E755F9CE}" type="pres">
      <dgm:prSet presAssocID="{1CFC9AE3-8740-4CEF-8C79-3819E2A03D8D}" presName="compositeNode" presStyleCnt="0">
        <dgm:presLayoutVars>
          <dgm:bulletEnabled val="1"/>
        </dgm:presLayoutVars>
      </dgm:prSet>
      <dgm:spPr/>
    </dgm:pt>
    <dgm:pt modelId="{D2F509F6-5CDF-4BC0-8650-ADF6261AB652}" type="pres">
      <dgm:prSet presAssocID="{1CFC9AE3-8740-4CEF-8C79-3819E2A03D8D}" presName="bgRect" presStyleLbl="alignNode1" presStyleIdx="2" presStyleCnt="3"/>
      <dgm:spPr/>
    </dgm:pt>
    <dgm:pt modelId="{D625E408-AF7F-408B-B2D3-1912A01BC0A7}" type="pres">
      <dgm:prSet presAssocID="{0FA23494-3662-42EB-B9C7-AE93F84229A0}" presName="sibTransNodeRect" presStyleLbl="alignNode1" presStyleIdx="2" presStyleCnt="3">
        <dgm:presLayoutVars>
          <dgm:chMax val="0"/>
          <dgm:bulletEnabled val="1"/>
        </dgm:presLayoutVars>
      </dgm:prSet>
      <dgm:spPr/>
    </dgm:pt>
    <dgm:pt modelId="{84BF5BEB-2EB0-4B1F-8FD1-AC71CE179921}" type="pres">
      <dgm:prSet presAssocID="{1CFC9AE3-8740-4CEF-8C79-3819E2A03D8D}" presName="nodeRect" presStyleLbl="alignNode1" presStyleIdx="2" presStyleCnt="3">
        <dgm:presLayoutVars>
          <dgm:bulletEnabled val="1"/>
        </dgm:presLayoutVars>
      </dgm:prSet>
      <dgm:spPr/>
    </dgm:pt>
  </dgm:ptLst>
  <dgm:cxnLst>
    <dgm:cxn modelId="{A7C5F011-FDDA-4B2A-B4D2-8A655CE1341E}" srcId="{0699F111-FA9A-46E4-809D-E0B77FD1E2EC}" destId="{FD78614E-9613-4F5D-B6F8-69CB8D186EE3}" srcOrd="1" destOrd="0" parTransId="{95EF4E31-3828-4DBA-8644-D62C885D2F53}" sibTransId="{F23F1A67-A8E5-4094-B0F0-03637A9A0593}"/>
    <dgm:cxn modelId="{1BE4A221-9080-4F0D-B67C-5DBCA27E2CA7}" srcId="{0699F111-FA9A-46E4-809D-E0B77FD1E2EC}" destId="{CDBD48D2-9977-48E5-8AB1-F8D2E1E66DEE}" srcOrd="0" destOrd="0" parTransId="{CAF1CCB6-ACDD-4AAC-8CFF-6364E3AE79BA}" sibTransId="{8A93A6A8-199A-496D-99FE-6F01BE1F42BD}"/>
    <dgm:cxn modelId="{020B2834-1F1C-4B99-A962-57B5AF3DF533}" type="presOf" srcId="{8A93A6A8-199A-496D-99FE-6F01BE1F42BD}" destId="{572F78A2-4466-42BD-A69A-53886C217304}" srcOrd="0" destOrd="0" presId="urn:microsoft.com/office/officeart/2016/7/layout/LinearBlockProcessNumbered"/>
    <dgm:cxn modelId="{0C7DE266-2416-4E23-9168-5D60A7476C4E}" type="presOf" srcId="{CDBD48D2-9977-48E5-8AB1-F8D2E1E66DEE}" destId="{9774148B-4F38-40F9-9BE8-9064EF9B83F3}" srcOrd="1" destOrd="0" presId="urn:microsoft.com/office/officeart/2016/7/layout/LinearBlockProcessNumbered"/>
    <dgm:cxn modelId="{957A7367-CAED-40C3-A032-169C2D504E0F}" type="presOf" srcId="{0FA23494-3662-42EB-B9C7-AE93F84229A0}" destId="{D625E408-AF7F-408B-B2D3-1912A01BC0A7}" srcOrd="0" destOrd="0" presId="urn:microsoft.com/office/officeart/2016/7/layout/LinearBlockProcessNumbered"/>
    <dgm:cxn modelId="{AA78446B-11ED-4E55-9763-013021AEB3CB}" type="presOf" srcId="{1CFC9AE3-8740-4CEF-8C79-3819E2A03D8D}" destId="{84BF5BEB-2EB0-4B1F-8FD1-AC71CE179921}" srcOrd="1" destOrd="0" presId="urn:microsoft.com/office/officeart/2016/7/layout/LinearBlockProcessNumbered"/>
    <dgm:cxn modelId="{5B070E7C-CC0C-4FE3-B75C-4384149A08D6}" srcId="{0699F111-FA9A-46E4-809D-E0B77FD1E2EC}" destId="{1CFC9AE3-8740-4CEF-8C79-3819E2A03D8D}" srcOrd="2" destOrd="0" parTransId="{D4CC6B9D-F355-4384-8D21-A059AB7193EF}" sibTransId="{0FA23494-3662-42EB-B9C7-AE93F84229A0}"/>
    <dgm:cxn modelId="{906CF984-A7C5-4895-96B8-F54E9665B832}" type="presOf" srcId="{FD78614E-9613-4F5D-B6F8-69CB8D186EE3}" destId="{EF472EF1-94E0-401A-B4C6-A8E6EEA0E6E1}" srcOrd="1" destOrd="0" presId="urn:microsoft.com/office/officeart/2016/7/layout/LinearBlockProcessNumbered"/>
    <dgm:cxn modelId="{A6B398B6-A720-4C71-8A5D-EA3D4C161984}" type="presOf" srcId="{1CFC9AE3-8740-4CEF-8C79-3819E2A03D8D}" destId="{D2F509F6-5CDF-4BC0-8650-ADF6261AB652}" srcOrd="0" destOrd="0" presId="urn:microsoft.com/office/officeart/2016/7/layout/LinearBlockProcessNumbered"/>
    <dgm:cxn modelId="{33B73ABB-98C1-4C84-B6F0-8349EE996AFB}" type="presOf" srcId="{FD78614E-9613-4F5D-B6F8-69CB8D186EE3}" destId="{EDAF3FE4-5DC2-4E65-BC17-9AD579A3CC60}" srcOrd="0" destOrd="0" presId="urn:microsoft.com/office/officeart/2016/7/layout/LinearBlockProcessNumbered"/>
    <dgm:cxn modelId="{013BDFC2-6156-4946-98DF-901692E5603F}" type="presOf" srcId="{F23F1A67-A8E5-4094-B0F0-03637A9A0593}" destId="{18C67337-8179-4A4F-A5A9-20672B0FA502}" srcOrd="0" destOrd="0" presId="urn:microsoft.com/office/officeart/2016/7/layout/LinearBlockProcessNumbered"/>
    <dgm:cxn modelId="{871BD2F0-3AFF-46FB-AC16-A2169FE83E37}" type="presOf" srcId="{0699F111-FA9A-46E4-809D-E0B77FD1E2EC}" destId="{A6FD6B64-0D60-4A74-B1A1-31D273AA7A73}" srcOrd="0" destOrd="0" presId="urn:microsoft.com/office/officeart/2016/7/layout/LinearBlockProcessNumbered"/>
    <dgm:cxn modelId="{1701EFFA-A66E-4FBC-8ED5-377CE17C11EB}" type="presOf" srcId="{CDBD48D2-9977-48E5-8AB1-F8D2E1E66DEE}" destId="{9B31D807-CA97-4915-9226-10A2E100AF3B}" srcOrd="0" destOrd="0" presId="urn:microsoft.com/office/officeart/2016/7/layout/LinearBlockProcessNumbered"/>
    <dgm:cxn modelId="{340854E7-8E03-4BD9-A711-93F93333E894}" type="presParOf" srcId="{A6FD6B64-0D60-4A74-B1A1-31D273AA7A73}" destId="{829F7D45-F7AE-45CC-887F-B9ACAE0E81FB}" srcOrd="0" destOrd="0" presId="urn:microsoft.com/office/officeart/2016/7/layout/LinearBlockProcessNumbered"/>
    <dgm:cxn modelId="{818617AE-A05D-46F6-890C-2909BB985A0D}" type="presParOf" srcId="{829F7D45-F7AE-45CC-887F-B9ACAE0E81FB}" destId="{9B31D807-CA97-4915-9226-10A2E100AF3B}" srcOrd="0" destOrd="0" presId="urn:microsoft.com/office/officeart/2016/7/layout/LinearBlockProcessNumbered"/>
    <dgm:cxn modelId="{1901DC82-78F8-4633-AC4D-EB02ED973659}" type="presParOf" srcId="{829F7D45-F7AE-45CC-887F-B9ACAE0E81FB}" destId="{572F78A2-4466-42BD-A69A-53886C217304}" srcOrd="1" destOrd="0" presId="urn:microsoft.com/office/officeart/2016/7/layout/LinearBlockProcessNumbered"/>
    <dgm:cxn modelId="{6C43B29D-B39B-4088-8B89-4161C2D46F0C}" type="presParOf" srcId="{829F7D45-F7AE-45CC-887F-B9ACAE0E81FB}" destId="{9774148B-4F38-40F9-9BE8-9064EF9B83F3}" srcOrd="2" destOrd="0" presId="urn:microsoft.com/office/officeart/2016/7/layout/LinearBlockProcessNumbered"/>
    <dgm:cxn modelId="{80B25A36-A1F1-476E-A066-BC830F9516DA}" type="presParOf" srcId="{A6FD6B64-0D60-4A74-B1A1-31D273AA7A73}" destId="{7190B272-5836-4B92-B397-B103FCBCB607}" srcOrd="1" destOrd="0" presId="urn:microsoft.com/office/officeart/2016/7/layout/LinearBlockProcessNumbered"/>
    <dgm:cxn modelId="{B7E48903-35F4-4972-AD37-6445B66C7EA1}" type="presParOf" srcId="{A6FD6B64-0D60-4A74-B1A1-31D273AA7A73}" destId="{6126D39A-C63A-4A76-8F2F-0456BACFA27A}" srcOrd="2" destOrd="0" presId="urn:microsoft.com/office/officeart/2016/7/layout/LinearBlockProcessNumbered"/>
    <dgm:cxn modelId="{D6956E06-5E41-46D1-9087-BB400C3D8710}" type="presParOf" srcId="{6126D39A-C63A-4A76-8F2F-0456BACFA27A}" destId="{EDAF3FE4-5DC2-4E65-BC17-9AD579A3CC60}" srcOrd="0" destOrd="0" presId="urn:microsoft.com/office/officeart/2016/7/layout/LinearBlockProcessNumbered"/>
    <dgm:cxn modelId="{9A290A9D-2594-4AA1-B730-CE0CB0727D93}" type="presParOf" srcId="{6126D39A-C63A-4A76-8F2F-0456BACFA27A}" destId="{18C67337-8179-4A4F-A5A9-20672B0FA502}" srcOrd="1" destOrd="0" presId="urn:microsoft.com/office/officeart/2016/7/layout/LinearBlockProcessNumbered"/>
    <dgm:cxn modelId="{2A96E77B-8BBC-4984-8FEF-9331FCFA7E0D}" type="presParOf" srcId="{6126D39A-C63A-4A76-8F2F-0456BACFA27A}" destId="{EF472EF1-94E0-401A-B4C6-A8E6EEA0E6E1}" srcOrd="2" destOrd="0" presId="urn:microsoft.com/office/officeart/2016/7/layout/LinearBlockProcessNumbered"/>
    <dgm:cxn modelId="{DEA89611-627A-4082-AEDF-2FD6BFA5C278}" type="presParOf" srcId="{A6FD6B64-0D60-4A74-B1A1-31D273AA7A73}" destId="{178661E3-F5B5-4DAD-AC35-170285763FF7}" srcOrd="3" destOrd="0" presId="urn:microsoft.com/office/officeart/2016/7/layout/LinearBlockProcessNumbered"/>
    <dgm:cxn modelId="{472BB83C-F598-4F31-993B-4E59847F8FAD}" type="presParOf" srcId="{A6FD6B64-0D60-4A74-B1A1-31D273AA7A73}" destId="{D2544777-0B1E-40A4-92B9-CD80E755F9CE}" srcOrd="4" destOrd="0" presId="urn:microsoft.com/office/officeart/2016/7/layout/LinearBlockProcessNumbered"/>
    <dgm:cxn modelId="{93C85E7D-A9A2-4E4B-9BAE-1F3B3D6A5346}" type="presParOf" srcId="{D2544777-0B1E-40A4-92B9-CD80E755F9CE}" destId="{D2F509F6-5CDF-4BC0-8650-ADF6261AB652}" srcOrd="0" destOrd="0" presId="urn:microsoft.com/office/officeart/2016/7/layout/LinearBlockProcessNumbered"/>
    <dgm:cxn modelId="{64963446-C478-4DFA-AF94-7099097FDE96}" type="presParOf" srcId="{D2544777-0B1E-40A4-92B9-CD80E755F9CE}" destId="{D625E408-AF7F-408B-B2D3-1912A01BC0A7}" srcOrd="1" destOrd="0" presId="urn:microsoft.com/office/officeart/2016/7/layout/LinearBlockProcessNumbered"/>
    <dgm:cxn modelId="{93C5D735-4639-445B-AB4F-6ACF4DF25351}" type="presParOf" srcId="{D2544777-0B1E-40A4-92B9-CD80E755F9CE}" destId="{84BF5BEB-2EB0-4B1F-8FD1-AC71CE17992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FD5936-E64F-4871-A141-802CC0C205C8}"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9C663245-B551-408D-957A-22553B7E05D0}">
      <dgm:prSet>
        <dgm:style>
          <a:lnRef idx="2">
            <a:schemeClr val="dk1">
              <a:shade val="15000"/>
            </a:schemeClr>
          </a:lnRef>
          <a:fillRef idx="1">
            <a:schemeClr val="dk1"/>
          </a:fillRef>
          <a:effectRef idx="0">
            <a:schemeClr val="dk1"/>
          </a:effectRef>
          <a:fontRef idx="minor">
            <a:schemeClr val="lt1"/>
          </a:fontRef>
        </dgm:style>
      </dgm:prSet>
      <dgm:spPr/>
      <dgm:t>
        <a:bodyPr/>
        <a:lstStyle/>
        <a:p>
          <a:r>
            <a:rPr lang="en-US" b="0" i="0" baseline="0" dirty="0">
              <a:solidFill>
                <a:schemeClr val="bg1"/>
              </a:solidFill>
            </a:rPr>
            <a:t>Assistive Technology for Kansans is the statewide assistive technology program funded by the </a:t>
          </a:r>
          <a:r>
            <a:rPr lang="en-US" b="1" i="0" baseline="0" dirty="0">
              <a:solidFill>
                <a:schemeClr val="bg1"/>
              </a:solidFill>
            </a:rPr>
            <a:t>Administration for Community Living </a:t>
          </a:r>
          <a:r>
            <a:rPr lang="en-US" b="0" i="0" baseline="0" dirty="0">
              <a:solidFill>
                <a:schemeClr val="bg1"/>
              </a:solidFill>
            </a:rPr>
            <a:t>in the Department of Health and Human Services. </a:t>
          </a:r>
          <a:endParaRPr lang="en-US" dirty="0">
            <a:solidFill>
              <a:schemeClr val="bg1"/>
            </a:solidFill>
          </a:endParaRPr>
        </a:p>
      </dgm:t>
    </dgm:pt>
    <dgm:pt modelId="{B5229ADB-078D-4008-8A73-4FC7A26F5B4B}" type="parTrans" cxnId="{AE1802DF-924B-4527-9B4E-F60638C1212A}">
      <dgm:prSet/>
      <dgm:spPr/>
      <dgm:t>
        <a:bodyPr/>
        <a:lstStyle/>
        <a:p>
          <a:endParaRPr lang="en-US"/>
        </a:p>
      </dgm:t>
    </dgm:pt>
    <dgm:pt modelId="{96ACF029-5FFD-4695-BF62-1447D164798C}" type="sibTrans" cxnId="{AE1802DF-924B-4527-9B4E-F60638C1212A}">
      <dgm:prSet/>
      <dgm:spPr/>
      <dgm:t>
        <a:bodyPr/>
        <a:lstStyle/>
        <a:p>
          <a:endParaRPr lang="en-US"/>
        </a:p>
      </dgm:t>
    </dgm:pt>
    <dgm:pt modelId="{584D13FD-EAF1-4DBA-8708-997CBE514E57}">
      <dgm:prSet>
        <dgm:style>
          <a:lnRef idx="2">
            <a:schemeClr val="dk1">
              <a:shade val="15000"/>
            </a:schemeClr>
          </a:lnRef>
          <a:fillRef idx="1">
            <a:schemeClr val="dk1"/>
          </a:fillRef>
          <a:effectRef idx="0">
            <a:schemeClr val="dk1"/>
          </a:effectRef>
          <a:fontRef idx="minor">
            <a:schemeClr val="lt1"/>
          </a:fontRef>
        </dgm:style>
      </dgm:prSet>
      <dgm:spPr/>
      <dgm:t>
        <a:bodyPr/>
        <a:lstStyle/>
        <a:p>
          <a:r>
            <a:rPr lang="en-US" b="0" i="0" baseline="0" dirty="0">
              <a:solidFill>
                <a:schemeClr val="bg1"/>
              </a:solidFill>
            </a:rPr>
            <a:t>ATK serves people with disabilities and health conditions of all ages across the state. </a:t>
          </a:r>
          <a:endParaRPr lang="en-US" dirty="0">
            <a:solidFill>
              <a:schemeClr val="bg1"/>
            </a:solidFill>
          </a:endParaRPr>
        </a:p>
      </dgm:t>
    </dgm:pt>
    <dgm:pt modelId="{2DC20B4F-1C9D-4E6E-845D-04DA8AA235B5}" type="parTrans" cxnId="{5639DA9B-6755-4A75-95C6-A127751D7135}">
      <dgm:prSet/>
      <dgm:spPr/>
      <dgm:t>
        <a:bodyPr/>
        <a:lstStyle/>
        <a:p>
          <a:endParaRPr lang="en-US"/>
        </a:p>
      </dgm:t>
    </dgm:pt>
    <dgm:pt modelId="{1C598BB3-49D3-4130-8D54-D23B4BC33D90}" type="sibTrans" cxnId="{5639DA9B-6755-4A75-95C6-A127751D7135}">
      <dgm:prSet/>
      <dgm:spPr/>
      <dgm:t>
        <a:bodyPr/>
        <a:lstStyle/>
        <a:p>
          <a:endParaRPr lang="en-US"/>
        </a:p>
      </dgm:t>
    </dgm:pt>
    <dgm:pt modelId="{CF50622B-5D92-4118-98AC-EAA9A7347AB2}" type="pres">
      <dgm:prSet presAssocID="{E5FD5936-E64F-4871-A141-802CC0C205C8}" presName="hierChild1" presStyleCnt="0">
        <dgm:presLayoutVars>
          <dgm:chPref val="1"/>
          <dgm:dir/>
          <dgm:animOne val="branch"/>
          <dgm:animLvl val="lvl"/>
          <dgm:resizeHandles/>
        </dgm:presLayoutVars>
      </dgm:prSet>
      <dgm:spPr/>
    </dgm:pt>
    <dgm:pt modelId="{C2A82DFB-1BE2-4092-944B-ED488B45CA24}" type="pres">
      <dgm:prSet presAssocID="{9C663245-B551-408D-957A-22553B7E05D0}" presName="hierRoot1" presStyleCnt="0"/>
      <dgm:spPr/>
    </dgm:pt>
    <dgm:pt modelId="{D2970D43-55CE-49C9-92BE-F62A2AB4D5E2}" type="pres">
      <dgm:prSet presAssocID="{9C663245-B551-408D-957A-22553B7E05D0}" presName="composite" presStyleCnt="0"/>
      <dgm:spPr/>
    </dgm:pt>
    <dgm:pt modelId="{8F176DB3-0EFB-45F2-8084-44B2826DD8A0}" type="pres">
      <dgm:prSet presAssocID="{9C663245-B551-408D-957A-22553B7E05D0}" presName="background" presStyleLbl="node0" presStyleIdx="0" presStyleCnt="2"/>
      <dgm:spPr/>
    </dgm:pt>
    <dgm:pt modelId="{74F4653D-5632-479E-BD1B-0C0B5DF3CEDA}" type="pres">
      <dgm:prSet presAssocID="{9C663245-B551-408D-957A-22553B7E05D0}" presName="text" presStyleLbl="fgAcc0" presStyleIdx="0" presStyleCnt="2">
        <dgm:presLayoutVars>
          <dgm:chPref val="3"/>
        </dgm:presLayoutVars>
      </dgm:prSet>
      <dgm:spPr/>
    </dgm:pt>
    <dgm:pt modelId="{D614D583-05A3-414E-BDE5-FEA922F93BB3}" type="pres">
      <dgm:prSet presAssocID="{9C663245-B551-408D-957A-22553B7E05D0}" presName="hierChild2" presStyleCnt="0"/>
      <dgm:spPr/>
    </dgm:pt>
    <dgm:pt modelId="{5B7AE7EF-010E-4E8D-A124-C559A02D4684}" type="pres">
      <dgm:prSet presAssocID="{584D13FD-EAF1-4DBA-8708-997CBE514E57}" presName="hierRoot1" presStyleCnt="0"/>
      <dgm:spPr/>
    </dgm:pt>
    <dgm:pt modelId="{19F1F283-FE82-4D30-9CCB-7394E83D2AD2}" type="pres">
      <dgm:prSet presAssocID="{584D13FD-EAF1-4DBA-8708-997CBE514E57}" presName="composite" presStyleCnt="0"/>
      <dgm:spPr/>
    </dgm:pt>
    <dgm:pt modelId="{D0659287-E63E-4E02-B9A9-E8EA591F1382}" type="pres">
      <dgm:prSet presAssocID="{584D13FD-EAF1-4DBA-8708-997CBE514E57}" presName="background" presStyleLbl="node0" presStyleIdx="1" presStyleCnt="2"/>
      <dgm:spPr/>
    </dgm:pt>
    <dgm:pt modelId="{5A6D8847-88E1-4787-B679-BDDECB5B3AF5}" type="pres">
      <dgm:prSet presAssocID="{584D13FD-EAF1-4DBA-8708-997CBE514E57}" presName="text" presStyleLbl="fgAcc0" presStyleIdx="1" presStyleCnt="2">
        <dgm:presLayoutVars>
          <dgm:chPref val="3"/>
        </dgm:presLayoutVars>
      </dgm:prSet>
      <dgm:spPr/>
    </dgm:pt>
    <dgm:pt modelId="{1610858E-EEE1-41FA-B8A7-B81E0E3212E5}" type="pres">
      <dgm:prSet presAssocID="{584D13FD-EAF1-4DBA-8708-997CBE514E57}" presName="hierChild2" presStyleCnt="0"/>
      <dgm:spPr/>
    </dgm:pt>
  </dgm:ptLst>
  <dgm:cxnLst>
    <dgm:cxn modelId="{C966092D-CDE7-4174-A447-D7E8CE00D1EC}" type="presOf" srcId="{9C663245-B551-408D-957A-22553B7E05D0}" destId="{74F4653D-5632-479E-BD1B-0C0B5DF3CEDA}" srcOrd="0" destOrd="0" presId="urn:microsoft.com/office/officeart/2005/8/layout/hierarchy1"/>
    <dgm:cxn modelId="{EBACF238-6E50-4FE9-8596-2A824BAFF5F4}" type="presOf" srcId="{584D13FD-EAF1-4DBA-8708-997CBE514E57}" destId="{5A6D8847-88E1-4787-B679-BDDECB5B3AF5}" srcOrd="0" destOrd="0" presId="urn:microsoft.com/office/officeart/2005/8/layout/hierarchy1"/>
    <dgm:cxn modelId="{5639DA9B-6755-4A75-95C6-A127751D7135}" srcId="{E5FD5936-E64F-4871-A141-802CC0C205C8}" destId="{584D13FD-EAF1-4DBA-8708-997CBE514E57}" srcOrd="1" destOrd="0" parTransId="{2DC20B4F-1C9D-4E6E-845D-04DA8AA235B5}" sibTransId="{1C598BB3-49D3-4130-8D54-D23B4BC33D90}"/>
    <dgm:cxn modelId="{2A8618C3-AF50-4157-AE06-CF5F5EA27F41}" type="presOf" srcId="{E5FD5936-E64F-4871-A141-802CC0C205C8}" destId="{CF50622B-5D92-4118-98AC-EAA9A7347AB2}" srcOrd="0" destOrd="0" presId="urn:microsoft.com/office/officeart/2005/8/layout/hierarchy1"/>
    <dgm:cxn modelId="{AE1802DF-924B-4527-9B4E-F60638C1212A}" srcId="{E5FD5936-E64F-4871-A141-802CC0C205C8}" destId="{9C663245-B551-408D-957A-22553B7E05D0}" srcOrd="0" destOrd="0" parTransId="{B5229ADB-078D-4008-8A73-4FC7A26F5B4B}" sibTransId="{96ACF029-5FFD-4695-BF62-1447D164798C}"/>
    <dgm:cxn modelId="{697BA256-CD2F-454F-92C9-823B0AB9EF20}" type="presParOf" srcId="{CF50622B-5D92-4118-98AC-EAA9A7347AB2}" destId="{C2A82DFB-1BE2-4092-944B-ED488B45CA24}" srcOrd="0" destOrd="0" presId="urn:microsoft.com/office/officeart/2005/8/layout/hierarchy1"/>
    <dgm:cxn modelId="{1BBFBAD1-48E6-4B1D-A91B-E93BA2C61367}" type="presParOf" srcId="{C2A82DFB-1BE2-4092-944B-ED488B45CA24}" destId="{D2970D43-55CE-49C9-92BE-F62A2AB4D5E2}" srcOrd="0" destOrd="0" presId="urn:microsoft.com/office/officeart/2005/8/layout/hierarchy1"/>
    <dgm:cxn modelId="{E0ACE50D-F99D-4309-8B0D-95D6A7096E66}" type="presParOf" srcId="{D2970D43-55CE-49C9-92BE-F62A2AB4D5E2}" destId="{8F176DB3-0EFB-45F2-8084-44B2826DD8A0}" srcOrd="0" destOrd="0" presId="urn:microsoft.com/office/officeart/2005/8/layout/hierarchy1"/>
    <dgm:cxn modelId="{587E76BE-7B97-4952-9205-E64370C94148}" type="presParOf" srcId="{D2970D43-55CE-49C9-92BE-F62A2AB4D5E2}" destId="{74F4653D-5632-479E-BD1B-0C0B5DF3CEDA}" srcOrd="1" destOrd="0" presId="urn:microsoft.com/office/officeart/2005/8/layout/hierarchy1"/>
    <dgm:cxn modelId="{62A98438-357C-40F0-B9F8-F7152B15CCBC}" type="presParOf" srcId="{C2A82DFB-1BE2-4092-944B-ED488B45CA24}" destId="{D614D583-05A3-414E-BDE5-FEA922F93BB3}" srcOrd="1" destOrd="0" presId="urn:microsoft.com/office/officeart/2005/8/layout/hierarchy1"/>
    <dgm:cxn modelId="{B2493A68-1ABC-48E6-ABC6-B82925DDE118}" type="presParOf" srcId="{CF50622B-5D92-4118-98AC-EAA9A7347AB2}" destId="{5B7AE7EF-010E-4E8D-A124-C559A02D4684}" srcOrd="1" destOrd="0" presId="urn:microsoft.com/office/officeart/2005/8/layout/hierarchy1"/>
    <dgm:cxn modelId="{1B48DCB3-3AC2-46ED-8A3C-5E976D3EB513}" type="presParOf" srcId="{5B7AE7EF-010E-4E8D-A124-C559A02D4684}" destId="{19F1F283-FE82-4D30-9CCB-7394E83D2AD2}" srcOrd="0" destOrd="0" presId="urn:microsoft.com/office/officeart/2005/8/layout/hierarchy1"/>
    <dgm:cxn modelId="{3B29E72F-4F1C-4961-8A97-3889895E83FC}" type="presParOf" srcId="{19F1F283-FE82-4D30-9CCB-7394E83D2AD2}" destId="{D0659287-E63E-4E02-B9A9-E8EA591F1382}" srcOrd="0" destOrd="0" presId="urn:microsoft.com/office/officeart/2005/8/layout/hierarchy1"/>
    <dgm:cxn modelId="{92DE4A5F-B754-424D-9247-5CF4A60A67E3}" type="presParOf" srcId="{19F1F283-FE82-4D30-9CCB-7394E83D2AD2}" destId="{5A6D8847-88E1-4787-B679-BDDECB5B3AF5}" srcOrd="1" destOrd="0" presId="urn:microsoft.com/office/officeart/2005/8/layout/hierarchy1"/>
    <dgm:cxn modelId="{D1FA49A2-259A-4F60-9779-201744707CD8}" type="presParOf" srcId="{5B7AE7EF-010E-4E8D-A124-C559A02D4684}" destId="{1610858E-EEE1-41FA-B8A7-B81E0E3212E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1D807-CA97-4915-9226-10A2E100AF3B}">
      <dsp:nvSpPr>
        <dsp:cNvPr id="0" name=""/>
        <dsp:cNvSpPr/>
      </dsp:nvSpPr>
      <dsp:spPr>
        <a:xfrm>
          <a:off x="821" y="179951"/>
          <a:ext cx="3327201" cy="3992641"/>
        </a:xfrm>
        <a:prstGeom prst="rect">
          <a:avLst/>
        </a:prstGeom>
        <a:solidFill>
          <a:schemeClr val="dk1"/>
        </a:solidFill>
        <a:ln w="25400" cap="flat" cmpd="sng" algn="ctr">
          <a:solidFill>
            <a:schemeClr val="dk1">
              <a:shade val="15000"/>
            </a:schemeClr>
          </a:solidFill>
          <a:prstDash val="solid"/>
        </a:ln>
        <a:effectLst/>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328654" tIns="0" rIns="328654" bIns="330200" numCol="1" spcCol="1270" anchor="t" anchorCtr="0">
          <a:noAutofit/>
        </a:bodyPr>
        <a:lstStyle/>
        <a:p>
          <a:pPr marL="0" lvl="0" indent="0" algn="l" defTabSz="977900">
            <a:lnSpc>
              <a:spcPct val="90000"/>
            </a:lnSpc>
            <a:spcBef>
              <a:spcPct val="0"/>
            </a:spcBef>
            <a:spcAft>
              <a:spcPct val="35000"/>
            </a:spcAft>
            <a:buNone/>
          </a:pPr>
          <a:r>
            <a:rPr lang="en-US" sz="2200" b="1" kern="1200" dirty="0"/>
            <a:t>Identify</a:t>
          </a:r>
          <a:r>
            <a:rPr lang="en-US" sz="2200" kern="1200" dirty="0"/>
            <a:t> at least five alternative access methods used by individuals with brain injury.</a:t>
          </a:r>
        </a:p>
      </dsp:txBody>
      <dsp:txXfrm>
        <a:off x="821" y="1777007"/>
        <a:ext cx="3327201" cy="2395585"/>
      </dsp:txXfrm>
    </dsp:sp>
    <dsp:sp modelId="{572F78A2-4466-42BD-A69A-53886C217304}">
      <dsp:nvSpPr>
        <dsp:cNvPr id="0" name=""/>
        <dsp:cNvSpPr/>
      </dsp:nvSpPr>
      <dsp:spPr>
        <a:xfrm>
          <a:off x="821" y="179951"/>
          <a:ext cx="3327201" cy="1597056"/>
        </a:xfrm>
        <a:prstGeom prst="rect">
          <a:avLst/>
        </a:prstGeom>
        <a:noFill/>
        <a:ln w="254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179951"/>
        <a:ext cx="3327201" cy="1597056"/>
      </dsp:txXfrm>
    </dsp:sp>
    <dsp:sp modelId="{EDAF3FE4-5DC2-4E65-BC17-9AD579A3CC60}">
      <dsp:nvSpPr>
        <dsp:cNvPr id="0" name=""/>
        <dsp:cNvSpPr/>
      </dsp:nvSpPr>
      <dsp:spPr>
        <a:xfrm>
          <a:off x="3594199" y="179951"/>
          <a:ext cx="3327201" cy="3992641"/>
        </a:xfrm>
        <a:prstGeom prst="rect">
          <a:avLst/>
        </a:prstGeom>
        <a:solidFill>
          <a:schemeClr val="dk1"/>
        </a:solidFill>
        <a:ln w="25400" cap="flat" cmpd="sng" algn="ctr">
          <a:solidFill>
            <a:schemeClr val="dk1">
              <a:shade val="15000"/>
            </a:schemeClr>
          </a:solidFill>
          <a:prstDash val="solid"/>
        </a:ln>
        <a:effectLst/>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328654" tIns="0" rIns="328654" bIns="330200" numCol="1" spcCol="1270" anchor="t" anchorCtr="0">
          <a:noAutofit/>
        </a:bodyPr>
        <a:lstStyle/>
        <a:p>
          <a:pPr marL="0" lvl="0" indent="0" algn="l" defTabSz="977900">
            <a:lnSpc>
              <a:spcPct val="90000"/>
            </a:lnSpc>
            <a:spcBef>
              <a:spcPct val="0"/>
            </a:spcBef>
            <a:spcAft>
              <a:spcPct val="35000"/>
            </a:spcAft>
            <a:buNone/>
          </a:pPr>
          <a:r>
            <a:rPr lang="en-US" sz="2200" b="1" kern="1200" dirty="0"/>
            <a:t>Describe</a:t>
          </a:r>
          <a:r>
            <a:rPr lang="en-US" sz="2200" kern="1200" dirty="0"/>
            <a:t> motor, cognitive, visual, and fatigue-related factors that influence access selection.</a:t>
          </a:r>
        </a:p>
      </dsp:txBody>
      <dsp:txXfrm>
        <a:off x="3594199" y="1777007"/>
        <a:ext cx="3327201" cy="2395585"/>
      </dsp:txXfrm>
    </dsp:sp>
    <dsp:sp modelId="{18C67337-8179-4A4F-A5A9-20672B0FA502}">
      <dsp:nvSpPr>
        <dsp:cNvPr id="0" name=""/>
        <dsp:cNvSpPr/>
      </dsp:nvSpPr>
      <dsp:spPr>
        <a:xfrm>
          <a:off x="3594199" y="179951"/>
          <a:ext cx="3327201" cy="1597056"/>
        </a:xfrm>
        <a:prstGeom prst="rect">
          <a:avLst/>
        </a:prstGeom>
        <a:noFill/>
        <a:ln w="254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179951"/>
        <a:ext cx="3327201" cy="1597056"/>
      </dsp:txXfrm>
    </dsp:sp>
    <dsp:sp modelId="{D2F509F6-5CDF-4BC0-8650-ADF6261AB652}">
      <dsp:nvSpPr>
        <dsp:cNvPr id="0" name=""/>
        <dsp:cNvSpPr/>
      </dsp:nvSpPr>
      <dsp:spPr>
        <a:xfrm>
          <a:off x="7187576" y="179951"/>
          <a:ext cx="3327201" cy="3992641"/>
        </a:xfrm>
        <a:prstGeom prst="rect">
          <a:avLst/>
        </a:prstGeom>
        <a:solidFill>
          <a:schemeClr val="dk1"/>
        </a:solidFill>
        <a:ln w="25400" cap="flat" cmpd="sng" algn="ctr">
          <a:solidFill>
            <a:schemeClr val="dk1">
              <a:shade val="15000"/>
            </a:schemeClr>
          </a:solidFill>
          <a:prstDash val="solid"/>
        </a:ln>
        <a:effectLst/>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328654" tIns="0" rIns="328654" bIns="330200" numCol="1" spcCol="1270" anchor="t" anchorCtr="0">
          <a:noAutofit/>
        </a:bodyPr>
        <a:lstStyle/>
        <a:p>
          <a:pPr marL="0" lvl="0" indent="0" algn="l" defTabSz="977900">
            <a:lnSpc>
              <a:spcPct val="90000"/>
            </a:lnSpc>
            <a:spcBef>
              <a:spcPct val="0"/>
            </a:spcBef>
            <a:spcAft>
              <a:spcPct val="35000"/>
            </a:spcAft>
            <a:buNone/>
          </a:pPr>
          <a:r>
            <a:rPr lang="en-US" sz="2200" b="1" kern="1200" dirty="0"/>
            <a:t>Apply</a:t>
          </a:r>
          <a:r>
            <a:rPr lang="en-US" sz="2200" kern="1200" dirty="0"/>
            <a:t> person-centered principles to match alternative access methods to functional goals across daily life activities.</a:t>
          </a:r>
        </a:p>
      </dsp:txBody>
      <dsp:txXfrm>
        <a:off x="7187576" y="1777007"/>
        <a:ext cx="3327201" cy="2395585"/>
      </dsp:txXfrm>
    </dsp:sp>
    <dsp:sp modelId="{D625E408-AF7F-408B-B2D3-1912A01BC0A7}">
      <dsp:nvSpPr>
        <dsp:cNvPr id="0" name=""/>
        <dsp:cNvSpPr/>
      </dsp:nvSpPr>
      <dsp:spPr>
        <a:xfrm>
          <a:off x="7187576" y="179951"/>
          <a:ext cx="3327201" cy="1597056"/>
        </a:xfrm>
        <a:prstGeom prst="rect">
          <a:avLst/>
        </a:prstGeom>
        <a:noFill/>
        <a:ln w="254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179951"/>
        <a:ext cx="3327201" cy="1597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76DB3-0EFB-45F2-8084-44B2826DD8A0}">
      <dsp:nvSpPr>
        <dsp:cNvPr id="0" name=""/>
        <dsp:cNvSpPr/>
      </dsp:nvSpPr>
      <dsp:spPr>
        <a:xfrm>
          <a:off x="1283" y="507953"/>
          <a:ext cx="4505585" cy="286104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F4653D-5632-479E-BD1B-0C0B5DF3CEDA}">
      <dsp:nvSpPr>
        <dsp:cNvPr id="0" name=""/>
        <dsp:cNvSpPr/>
      </dsp:nvSpPr>
      <dsp:spPr>
        <a:xfrm>
          <a:off x="501904" y="983543"/>
          <a:ext cx="4505585" cy="2861046"/>
        </a:xfrm>
        <a:prstGeom prst="roundRect">
          <a:avLst>
            <a:gd name="adj" fmla="val 10000"/>
          </a:avLst>
        </a:prstGeom>
        <a:solidFill>
          <a:schemeClr val="dk1"/>
        </a:solidFill>
        <a:ln w="25400" cap="flat" cmpd="sng" algn="ctr">
          <a:solidFill>
            <a:schemeClr val="dk1">
              <a:shade val="15000"/>
            </a:schemeClr>
          </a:solidFill>
          <a:prstDash val="solid"/>
        </a:ln>
        <a:effectLst/>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solidFill>
                <a:schemeClr val="bg1"/>
              </a:solidFill>
            </a:rPr>
            <a:t>Assistive Technology for Kansans is the statewide assistive technology program funded by the </a:t>
          </a:r>
          <a:r>
            <a:rPr lang="en-US" sz="2400" b="1" i="0" kern="1200" baseline="0" dirty="0">
              <a:solidFill>
                <a:schemeClr val="bg1"/>
              </a:solidFill>
            </a:rPr>
            <a:t>Administration for Community Living </a:t>
          </a:r>
          <a:r>
            <a:rPr lang="en-US" sz="2400" b="0" i="0" kern="1200" baseline="0" dirty="0">
              <a:solidFill>
                <a:schemeClr val="bg1"/>
              </a:solidFill>
            </a:rPr>
            <a:t>in the Department of Health and Human Services. </a:t>
          </a:r>
          <a:endParaRPr lang="en-US" sz="2400" kern="1200" dirty="0">
            <a:solidFill>
              <a:schemeClr val="bg1"/>
            </a:solidFill>
          </a:endParaRPr>
        </a:p>
      </dsp:txBody>
      <dsp:txXfrm>
        <a:off x="585701" y="1067340"/>
        <a:ext cx="4337991" cy="2693452"/>
      </dsp:txXfrm>
    </dsp:sp>
    <dsp:sp modelId="{D0659287-E63E-4E02-B9A9-E8EA591F1382}">
      <dsp:nvSpPr>
        <dsp:cNvPr id="0" name=""/>
        <dsp:cNvSpPr/>
      </dsp:nvSpPr>
      <dsp:spPr>
        <a:xfrm>
          <a:off x="5508110" y="507953"/>
          <a:ext cx="4505585" cy="286104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6D8847-88E1-4787-B679-BDDECB5B3AF5}">
      <dsp:nvSpPr>
        <dsp:cNvPr id="0" name=""/>
        <dsp:cNvSpPr/>
      </dsp:nvSpPr>
      <dsp:spPr>
        <a:xfrm>
          <a:off x="6008730" y="983543"/>
          <a:ext cx="4505585" cy="2861046"/>
        </a:xfrm>
        <a:prstGeom prst="roundRect">
          <a:avLst>
            <a:gd name="adj" fmla="val 10000"/>
          </a:avLst>
        </a:prstGeom>
        <a:solidFill>
          <a:schemeClr val="dk1"/>
        </a:solidFill>
        <a:ln w="25400" cap="flat" cmpd="sng" algn="ctr">
          <a:solidFill>
            <a:schemeClr val="dk1">
              <a:shade val="15000"/>
            </a:schemeClr>
          </a:solidFill>
          <a:prstDash val="solid"/>
        </a:ln>
        <a:effectLst/>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solidFill>
                <a:schemeClr val="bg1"/>
              </a:solidFill>
            </a:rPr>
            <a:t>ATK serves people with disabilities and health conditions of all ages across the state. </a:t>
          </a:r>
          <a:endParaRPr lang="en-US" sz="2400" kern="1200" dirty="0">
            <a:solidFill>
              <a:schemeClr val="bg1"/>
            </a:solidFill>
          </a:endParaRPr>
        </a:p>
      </dsp:txBody>
      <dsp:txXfrm>
        <a:off x="6092527" y="1067340"/>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1143000" y="685800"/>
            <a:ext cx="4572000" cy="3429000"/>
          </a:xfrm>
          <a:prstGeom prst="rect">
            <a:avLst/>
          </a:prstGeom>
        </p:spPr>
        <p:txBody>
          <a:bodyPr/>
          <a:lstStyle/>
          <a:p>
            <a:endParaRPr/>
          </a:p>
        </p:txBody>
      </p:sp>
      <p:sp>
        <p:nvSpPr>
          <p:cNvPr id="129" name="Shape 12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person may move a cursor successfully for 30 seconds but fail after 10 minutes because endurance changes access.</a:t>
            </a:r>
          </a:p>
        </p:txBody>
      </p:sp>
    </p:spTree>
    <p:extLst>
      <p:ext uri="{BB962C8B-B14F-4D97-AF65-F5344CB8AC3E}">
        <p14:creationId xmlns:p14="http://schemas.microsoft.com/office/powerpoint/2010/main" val="2358540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age 7">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099F14-7760-B6DD-4DB5-5BF923C71299}"/>
              </a:ext>
            </a:extLst>
          </p:cNvPr>
          <p:cNvSpPr/>
          <p:nvPr userDrawn="1"/>
        </p:nvSpPr>
        <p:spPr>
          <a:xfrm>
            <a:off x="670560" y="0"/>
            <a:ext cx="10847363" cy="6180992"/>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222222"/>
              </a:solidFill>
              <a:effectLst/>
              <a:uFillTx/>
              <a:latin typeface="+mj-lt"/>
              <a:ea typeface="+mj-ea"/>
              <a:cs typeface="+mj-cs"/>
              <a:sym typeface="Arial"/>
            </a:endParaRPr>
          </a:p>
        </p:txBody>
      </p:sp>
      <p:sp>
        <p:nvSpPr>
          <p:cNvPr id="5" name="Rectangle 4">
            <a:extLst>
              <a:ext uri="{FF2B5EF4-FFF2-40B4-BE49-F238E27FC236}">
                <a16:creationId xmlns:a16="http://schemas.microsoft.com/office/drawing/2014/main" id="{2C3208AC-3FFB-F040-AE2C-B42613B82914}"/>
              </a:ext>
            </a:extLst>
          </p:cNvPr>
          <p:cNvSpPr/>
          <p:nvPr userDrawn="1"/>
        </p:nvSpPr>
        <p:spPr>
          <a:xfrm>
            <a:off x="10822940" y="0"/>
            <a:ext cx="694983" cy="6180993"/>
          </a:xfrm>
          <a:prstGeom prst="rect">
            <a:avLst/>
          </a:prstGeom>
          <a:solidFill>
            <a:schemeClr val="accent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222222"/>
              </a:solidFill>
              <a:effectLst/>
              <a:uFillTx/>
              <a:latin typeface="+mj-lt"/>
              <a:ea typeface="+mj-ea"/>
              <a:cs typeface="+mj-cs"/>
              <a:sym typeface="Arial"/>
            </a:endParaRPr>
          </a:p>
        </p:txBody>
      </p:sp>
      <p:sp>
        <p:nvSpPr>
          <p:cNvPr id="6" name="Google Shape;10;p19">
            <a:extLst>
              <a:ext uri="{FF2B5EF4-FFF2-40B4-BE49-F238E27FC236}">
                <a16:creationId xmlns:a16="http://schemas.microsoft.com/office/drawing/2014/main" id="{212EBC5F-373A-2CFA-3B7B-815351A7CA49}"/>
              </a:ext>
            </a:extLst>
          </p:cNvPr>
          <p:cNvSpPr txBox="1">
            <a:spLocks/>
          </p:cNvSpPr>
          <p:nvPr userDrawn="1"/>
        </p:nvSpPr>
        <p:spPr>
          <a:xfrm>
            <a:off x="11517923" y="6180992"/>
            <a:ext cx="674077" cy="6770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49" tIns="60949" rIns="60949" bIns="6094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IBM Plex Sans Regular Regular"/>
                <a:ea typeface="IBM Plex Sans Regular Regular"/>
                <a:cs typeface="IBM Plex Sans Regular Regular"/>
                <a:sym typeface="IBM Plex Sans Regular Regular"/>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9pPr>
          </a:lstStyle>
          <a:p>
            <a:fld id="{86CB4B4D-7CA3-9044-876B-883B54F8677D}" type="slidenum">
              <a:rPr lang="en-US" smtClean="0">
                <a:latin typeface="Public Sans" pitchFamily="2" charset="77"/>
              </a:rPr>
              <a:pPr/>
              <a:t>‹#›</a:t>
            </a:fld>
            <a:endParaRPr lang="en-US" dirty="0">
              <a:latin typeface="Public Sans" pitchFamily="2" charset="77"/>
            </a:endParaRPr>
          </a:p>
        </p:txBody>
      </p:sp>
      <p:pic>
        <p:nvPicPr>
          <p:cNvPr id="10" name="Imagem 3" descr="Placa vermelha com letras brancas em fundo preto&#10;&#10;O conteúdo gerado por IA pode estar incorreto.">
            <a:extLst>
              <a:ext uri="{FF2B5EF4-FFF2-40B4-BE49-F238E27FC236}">
                <a16:creationId xmlns:a16="http://schemas.microsoft.com/office/drawing/2014/main" id="{5B0E5617-7257-6527-FE33-C825DA661B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8357" y="4785946"/>
            <a:ext cx="2488400" cy="731160"/>
          </a:xfrm>
          <a:prstGeom prst="rect">
            <a:avLst/>
          </a:prstGeom>
        </p:spPr>
      </p:pic>
      <p:sp>
        <p:nvSpPr>
          <p:cNvPr id="14" name="Title 12">
            <a:extLst>
              <a:ext uri="{FF2B5EF4-FFF2-40B4-BE49-F238E27FC236}">
                <a16:creationId xmlns:a16="http://schemas.microsoft.com/office/drawing/2014/main" id="{7C3A6565-145E-D4D9-9330-A30D39D0AA3D}"/>
              </a:ext>
            </a:extLst>
          </p:cNvPr>
          <p:cNvSpPr>
            <a:spLocks noGrp="1"/>
          </p:cNvSpPr>
          <p:nvPr>
            <p:ph type="title" hasCustomPrompt="1"/>
          </p:nvPr>
        </p:nvSpPr>
        <p:spPr>
          <a:xfrm>
            <a:off x="1318357" y="634725"/>
            <a:ext cx="8875468" cy="1898939"/>
          </a:xfrm>
          <a:prstGeom prst="rect">
            <a:avLst/>
          </a:prstGeom>
          <a:ln w="12700">
            <a:miter lim="400000"/>
          </a:ln>
        </p:spPr>
        <p:txBody>
          <a:bodyPr wrap="square" lIns="45699" tIns="45699" rIns="45699" bIns="45699" anchor="t">
            <a:spAutoFit/>
          </a:bodyPr>
          <a:lstStyle>
            <a:lvl1pPr>
              <a:lnSpc>
                <a:spcPct val="80000"/>
              </a:lnSpc>
              <a:defRPr kumimoji="0" lang="en-US" sz="7200" b="1" normalizeH="0">
                <a:ln>
                  <a:noFill/>
                </a:ln>
                <a:effectLst/>
                <a:latin typeface="Red Hat Display" panose="02010303040201060303" pitchFamily="2" charset="0"/>
                <a:ea typeface="Red Hat Display" panose="02010303040201060303" pitchFamily="2" charset="0"/>
                <a:cs typeface="Red Hat Display" panose="02010303040201060303" pitchFamily="2" charset="0"/>
              </a:defRPr>
            </a:lvl1pPr>
          </a:lstStyle>
          <a:p>
            <a:pPr lvl="0" fontAlgn="auto" hangingPunct="0"/>
            <a:r>
              <a:rPr lang="en-US" dirty="0"/>
              <a:t>Title of presentation</a:t>
            </a:r>
          </a:p>
        </p:txBody>
      </p:sp>
      <p:sp>
        <p:nvSpPr>
          <p:cNvPr id="19" name="Text Placeholder 16">
            <a:extLst>
              <a:ext uri="{FF2B5EF4-FFF2-40B4-BE49-F238E27FC236}">
                <a16:creationId xmlns:a16="http://schemas.microsoft.com/office/drawing/2014/main" id="{7D6EC7AB-1241-173D-F431-4C072757FB9C}"/>
              </a:ext>
            </a:extLst>
          </p:cNvPr>
          <p:cNvSpPr>
            <a:spLocks noGrp="1"/>
          </p:cNvSpPr>
          <p:nvPr>
            <p:ph type="body" sz="quarter" idx="10" hasCustomPrompt="1"/>
          </p:nvPr>
        </p:nvSpPr>
        <p:spPr>
          <a:xfrm>
            <a:off x="1317625" y="3054278"/>
            <a:ext cx="3821113" cy="369289"/>
          </a:xfrm>
          <a:prstGeom prst="rect">
            <a:avLst/>
          </a:prstGeom>
          <a:ln w="12700">
            <a:miter lim="400000"/>
          </a:ln>
        </p:spPr>
        <p:txBody>
          <a:bodyPr lIns="45699" tIns="45699" rIns="45699" bIns="45699">
            <a:spAutoFit/>
          </a:bodyPr>
          <a:lstStyle>
            <a:lvl1pPr>
              <a:defRPr kumimoji="0" lang="en-US" sz="1800" normalizeH="0" dirty="0">
                <a:ln>
                  <a:noFill/>
                </a:ln>
                <a:effectLst/>
                <a:latin typeface="Public Sans" pitchFamily="2" charset="77"/>
                <a:ea typeface="IBM Plex Sans Regular Regular"/>
                <a:cs typeface="IBM Plex Sans Regular Regular"/>
              </a:defRPr>
            </a:lvl1pPr>
          </a:lstStyle>
          <a:p>
            <a:pPr lvl="0" fontAlgn="auto" hangingPunct="0"/>
            <a:r>
              <a:rPr lang="en-US" dirty="0"/>
              <a:t>Name of Presenter</a:t>
            </a:r>
          </a:p>
        </p:txBody>
      </p:sp>
      <p:sp>
        <p:nvSpPr>
          <p:cNvPr id="20" name="Text Placeholder 16">
            <a:extLst>
              <a:ext uri="{FF2B5EF4-FFF2-40B4-BE49-F238E27FC236}">
                <a16:creationId xmlns:a16="http://schemas.microsoft.com/office/drawing/2014/main" id="{181EC6BA-8E5E-8A59-943D-14CEB9787EDC}"/>
              </a:ext>
            </a:extLst>
          </p:cNvPr>
          <p:cNvSpPr>
            <a:spLocks noGrp="1"/>
          </p:cNvSpPr>
          <p:nvPr>
            <p:ph type="body" sz="quarter" idx="11" hasCustomPrompt="1"/>
          </p:nvPr>
        </p:nvSpPr>
        <p:spPr>
          <a:xfrm>
            <a:off x="1317625" y="3423567"/>
            <a:ext cx="3821113" cy="369289"/>
          </a:xfrm>
          <a:prstGeom prst="rect">
            <a:avLst/>
          </a:prstGeom>
          <a:ln w="12700">
            <a:miter lim="400000"/>
          </a:ln>
        </p:spPr>
        <p:txBody>
          <a:bodyPr lIns="45699" tIns="45699" rIns="45699" bIns="45699">
            <a:spAutoFit/>
          </a:bodyPr>
          <a:lstStyle>
            <a:lvl1pPr>
              <a:defRPr kumimoji="0" lang="en-US" sz="1800" normalizeH="0" dirty="0">
                <a:ln>
                  <a:noFill/>
                </a:ln>
                <a:effectLst/>
                <a:latin typeface="Public Sans" pitchFamily="2" charset="77"/>
                <a:ea typeface="IBM Plex Sans Regular Regular"/>
                <a:cs typeface="IBM Plex Sans Regular Regular"/>
              </a:defRPr>
            </a:lvl1pPr>
          </a:lstStyle>
          <a:p>
            <a:pPr lvl="0" fontAlgn="auto" hangingPunct="0"/>
            <a:r>
              <a:rPr lang="en-US" dirty="0"/>
              <a:t>Date</a:t>
            </a:r>
          </a:p>
        </p:txBody>
      </p:sp>
    </p:spTree>
    <p:extLst>
      <p:ext uri="{BB962C8B-B14F-4D97-AF65-F5344CB8AC3E}">
        <p14:creationId xmlns:p14="http://schemas.microsoft.com/office/powerpoint/2010/main" val="199628928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Page 7">
    <p:bg>
      <p:bgPr>
        <a:solidFill>
          <a:schemeClr val="accent2"/>
        </a:solidFill>
        <a:effectLst/>
      </p:bgPr>
    </p:bg>
    <p:spTree>
      <p:nvGrpSpPr>
        <p:cNvPr id="1" name=""/>
        <p:cNvGrpSpPr/>
        <p:nvPr/>
      </p:nvGrpSpPr>
      <p:grpSpPr>
        <a:xfrm>
          <a:off x="0" y="0"/>
          <a:ext cx="0" cy="0"/>
          <a:chOff x="0" y="0"/>
          <a:chExt cx="0" cy="0"/>
        </a:xfrm>
      </p:grpSpPr>
      <p:sp>
        <p:nvSpPr>
          <p:cNvPr id="6" name="Google Shape;10;p19">
            <a:extLst>
              <a:ext uri="{FF2B5EF4-FFF2-40B4-BE49-F238E27FC236}">
                <a16:creationId xmlns:a16="http://schemas.microsoft.com/office/drawing/2014/main" id="{212EBC5F-373A-2CFA-3B7B-815351A7CA49}"/>
              </a:ext>
            </a:extLst>
          </p:cNvPr>
          <p:cNvSpPr txBox="1">
            <a:spLocks/>
          </p:cNvSpPr>
          <p:nvPr userDrawn="1"/>
        </p:nvSpPr>
        <p:spPr>
          <a:xfrm>
            <a:off x="11705252" y="6365619"/>
            <a:ext cx="299419" cy="3077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49" tIns="60949" rIns="60949" bIns="6094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IBM Plex Sans Regular Regular"/>
                <a:ea typeface="IBM Plex Sans Regular Regular"/>
                <a:cs typeface="IBM Plex Sans Regular Regular"/>
                <a:sym typeface="IBM Plex Sans Regular Regular"/>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9pPr>
          </a:lstStyle>
          <a:p>
            <a:fld id="{86CB4B4D-7CA3-9044-876B-883B54F8677D}" type="slidenum">
              <a:rPr lang="en-US" smtClean="0">
                <a:solidFill>
                  <a:schemeClr val="tx2"/>
                </a:solidFill>
                <a:latin typeface="Public Sans" pitchFamily="2" charset="77"/>
              </a:rPr>
              <a:pPr/>
              <a:t>‹#›</a:t>
            </a:fld>
            <a:endParaRPr lang="en-US" dirty="0">
              <a:solidFill>
                <a:schemeClr val="tx2"/>
              </a:solidFill>
              <a:latin typeface="Public Sans" pitchFamily="2" charset="77"/>
            </a:endParaRPr>
          </a:p>
        </p:txBody>
      </p:sp>
      <p:sp>
        <p:nvSpPr>
          <p:cNvPr id="2" name="Rectangle 1">
            <a:extLst>
              <a:ext uri="{FF2B5EF4-FFF2-40B4-BE49-F238E27FC236}">
                <a16:creationId xmlns:a16="http://schemas.microsoft.com/office/drawing/2014/main" id="{0823473D-66AA-9FA0-38A2-051F894F2154}"/>
              </a:ext>
            </a:extLst>
          </p:cNvPr>
          <p:cNvSpPr/>
          <p:nvPr userDrawn="1"/>
        </p:nvSpPr>
        <p:spPr>
          <a:xfrm>
            <a:off x="670560" y="0"/>
            <a:ext cx="10847363" cy="6180992"/>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222222"/>
              </a:solidFill>
              <a:effectLst/>
              <a:uFillTx/>
              <a:latin typeface="+mj-lt"/>
              <a:ea typeface="+mj-ea"/>
              <a:cs typeface="+mj-cs"/>
              <a:sym typeface="Arial"/>
            </a:endParaRPr>
          </a:p>
        </p:txBody>
      </p:sp>
      <p:sp>
        <p:nvSpPr>
          <p:cNvPr id="3" name="Rectangle 2">
            <a:extLst>
              <a:ext uri="{FF2B5EF4-FFF2-40B4-BE49-F238E27FC236}">
                <a16:creationId xmlns:a16="http://schemas.microsoft.com/office/drawing/2014/main" id="{E86510B8-B1F5-AC2B-8132-0942CD1959E4}"/>
              </a:ext>
            </a:extLst>
          </p:cNvPr>
          <p:cNvSpPr/>
          <p:nvPr userDrawn="1"/>
        </p:nvSpPr>
        <p:spPr>
          <a:xfrm>
            <a:off x="670560" y="5493056"/>
            <a:ext cx="10847363" cy="687936"/>
          </a:xfrm>
          <a:prstGeom prst="rect">
            <a:avLst/>
          </a:prstGeom>
          <a:solidFill>
            <a:schemeClr val="accent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222222"/>
              </a:solidFill>
              <a:effectLst/>
              <a:uFillTx/>
              <a:latin typeface="+mj-lt"/>
              <a:ea typeface="+mj-ea"/>
              <a:cs typeface="+mj-cs"/>
              <a:sym typeface="Arial"/>
            </a:endParaRPr>
          </a:p>
        </p:txBody>
      </p:sp>
      <p:pic>
        <p:nvPicPr>
          <p:cNvPr id="4" name="Imagem 3" descr="Placa vermelha com letras brancas em fundo preto&#10;&#10;O conteúdo gerado por IA pode estar incorreto.">
            <a:extLst>
              <a:ext uri="{FF2B5EF4-FFF2-40B4-BE49-F238E27FC236}">
                <a16:creationId xmlns:a16="http://schemas.microsoft.com/office/drawing/2014/main" id="{6EEAFC59-A732-E640-9744-A05C974A46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761" y="3299976"/>
            <a:ext cx="3644477" cy="1070847"/>
          </a:xfrm>
          <a:prstGeom prst="rect">
            <a:avLst/>
          </a:prstGeom>
        </p:spPr>
      </p:pic>
      <p:sp>
        <p:nvSpPr>
          <p:cNvPr id="7" name="Title 12">
            <a:extLst>
              <a:ext uri="{FF2B5EF4-FFF2-40B4-BE49-F238E27FC236}">
                <a16:creationId xmlns:a16="http://schemas.microsoft.com/office/drawing/2014/main" id="{9ED4E595-6CB8-288D-222F-CD4877D257C2}"/>
              </a:ext>
            </a:extLst>
          </p:cNvPr>
          <p:cNvSpPr>
            <a:spLocks noGrp="1"/>
          </p:cNvSpPr>
          <p:nvPr>
            <p:ph type="title" hasCustomPrompt="1"/>
          </p:nvPr>
        </p:nvSpPr>
        <p:spPr>
          <a:xfrm>
            <a:off x="1357397" y="1122722"/>
            <a:ext cx="9477207" cy="1390246"/>
          </a:xfrm>
          <a:prstGeom prst="rect">
            <a:avLst/>
          </a:prstGeom>
          <a:ln w="12700">
            <a:miter lim="400000"/>
          </a:ln>
        </p:spPr>
        <p:txBody>
          <a:bodyPr lIns="45699" tIns="45699" rIns="45699" bIns="45699" anchor="ctr">
            <a:normAutofit/>
          </a:bodyPr>
          <a:lstStyle>
            <a:lvl1pPr algn="ctr">
              <a:defRPr kumimoji="0" lang="en-US" sz="7200" b="1" normalizeH="0" dirty="0">
                <a:ln>
                  <a:noFill/>
                </a:ln>
                <a:solidFill>
                  <a:schemeClr val="bg2"/>
                </a:solidFill>
                <a:effectLst/>
                <a:latin typeface="Red Hat Display" panose="02010303040201060303" pitchFamily="2" charset="0"/>
                <a:ea typeface="Red Hat Display" panose="02010303040201060303" pitchFamily="2" charset="0"/>
                <a:cs typeface="Red Hat Display" panose="02010303040201060303" pitchFamily="2" charset="0"/>
              </a:defRPr>
            </a:lvl1pPr>
          </a:lstStyle>
          <a:p>
            <a:pPr lvl="0" defTabSz="868680" fontAlgn="auto" hangingPunct="1">
              <a:lnSpc>
                <a:spcPct val="90000"/>
              </a:lnSpc>
            </a:pPr>
            <a:r>
              <a:rPr lang="en-US" dirty="0"/>
              <a:t>Thank You</a:t>
            </a:r>
          </a:p>
        </p:txBody>
      </p:sp>
    </p:spTree>
    <p:extLst>
      <p:ext uri="{BB962C8B-B14F-4D97-AF65-F5344CB8AC3E}">
        <p14:creationId xmlns:p14="http://schemas.microsoft.com/office/powerpoint/2010/main" val="243473747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bout Us with Image 4">
    <p:spTree>
      <p:nvGrpSpPr>
        <p:cNvPr id="1" name=""/>
        <p:cNvGrpSpPr/>
        <p:nvPr/>
      </p:nvGrpSpPr>
      <p:grpSpPr>
        <a:xfrm>
          <a:off x="0" y="0"/>
          <a:ext cx="0" cy="0"/>
          <a:chOff x="0" y="0"/>
          <a:chExt cx="0" cy="0"/>
        </a:xfrm>
      </p:grpSpPr>
      <p:sp>
        <p:nvSpPr>
          <p:cNvPr id="26"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7" name="Texto do Título"/>
          <p:cNvSpPr txBox="1">
            <a:spLocks noGrp="1"/>
          </p:cNvSpPr>
          <p:nvPr>
            <p:ph type="title"/>
          </p:nvPr>
        </p:nvSpPr>
        <p:spPr>
          <a:xfrm>
            <a:off x="4473257" y="578202"/>
            <a:ext cx="10515601" cy="886733"/>
          </a:xfrm>
          <a:prstGeom prst="rect">
            <a:avLst/>
          </a:prstGeom>
        </p:spPr>
        <p:txBody>
          <a:bodyPr lIns="45699" tIns="45699" rIns="45699" bIns="45699">
            <a:normAutofit/>
          </a:bodyPr>
          <a:lstStyle>
            <a:lvl1pPr>
              <a:lnSpc>
                <a:spcPct val="90000"/>
              </a:lnSpc>
              <a:defRPr sz="4800">
                <a:solidFill>
                  <a:srgbClr val="222222"/>
                </a:solidFill>
                <a:latin typeface="Montserrat Thin Regular"/>
                <a:ea typeface="Montserrat Thin Regular"/>
                <a:cs typeface="Montserrat Thin Regular"/>
                <a:sym typeface="Montserrat Thin Regular"/>
              </a:defRPr>
            </a:lvl1pPr>
          </a:lstStyle>
          <a:p>
            <a:r>
              <a:t>Texto do Título</a:t>
            </a:r>
          </a:p>
        </p:txBody>
      </p:sp>
      <p:sp>
        <p:nvSpPr>
          <p:cNvPr id="28" name="Nível de Corpo Um…"/>
          <p:cNvSpPr txBox="1">
            <a:spLocks noGrp="1"/>
          </p:cNvSpPr>
          <p:nvPr>
            <p:ph type="body" sz="quarter" idx="1"/>
          </p:nvPr>
        </p:nvSpPr>
        <p:spPr>
          <a:xfrm>
            <a:off x="4473257" y="1320694"/>
            <a:ext cx="4754247" cy="436563"/>
          </a:xfrm>
          <a:prstGeom prst="rect">
            <a:avLst/>
          </a:prstGeom>
        </p:spPr>
        <p:txBody>
          <a:bodyPr lIns="45699" tIns="45699" rIns="45699" bIns="45699" anchor="ctr">
            <a:normAutofit/>
          </a:bodyPr>
          <a:lstStyle>
            <a:lvl1pPr>
              <a:lnSpc>
                <a:spcPct val="90000"/>
              </a:lnSpc>
              <a:spcBef>
                <a:spcPts val="1000"/>
              </a:spcBef>
              <a:defRPr sz="1600">
                <a:solidFill>
                  <a:srgbClr val="222222"/>
                </a:solidFill>
                <a:latin typeface="Open Sans Light"/>
                <a:ea typeface="Open Sans Light"/>
                <a:cs typeface="Open Sans Light"/>
                <a:sym typeface="Open Sans Light"/>
              </a:defRPr>
            </a:lvl1pPr>
            <a:lvl2pPr>
              <a:lnSpc>
                <a:spcPct val="90000"/>
              </a:lnSpc>
              <a:spcBef>
                <a:spcPts val="1000"/>
              </a:spcBef>
              <a:defRPr sz="1600">
                <a:solidFill>
                  <a:srgbClr val="222222"/>
                </a:solidFill>
                <a:latin typeface="Open Sans Light"/>
                <a:ea typeface="Open Sans Light"/>
                <a:cs typeface="Open Sans Light"/>
                <a:sym typeface="Open Sans Light"/>
              </a:defRPr>
            </a:lvl2pPr>
            <a:lvl3pPr>
              <a:lnSpc>
                <a:spcPct val="90000"/>
              </a:lnSpc>
              <a:spcBef>
                <a:spcPts val="1000"/>
              </a:spcBef>
              <a:defRPr sz="1600">
                <a:solidFill>
                  <a:srgbClr val="222222"/>
                </a:solidFill>
                <a:latin typeface="Open Sans Light"/>
                <a:ea typeface="Open Sans Light"/>
                <a:cs typeface="Open Sans Light"/>
                <a:sym typeface="Open Sans Light"/>
              </a:defRPr>
            </a:lvl3pPr>
            <a:lvl4pPr>
              <a:lnSpc>
                <a:spcPct val="90000"/>
              </a:lnSpc>
              <a:spcBef>
                <a:spcPts val="1000"/>
              </a:spcBef>
              <a:defRPr sz="1600">
                <a:solidFill>
                  <a:srgbClr val="222222"/>
                </a:solidFill>
                <a:latin typeface="Open Sans Light"/>
                <a:ea typeface="Open Sans Light"/>
                <a:cs typeface="Open Sans Light"/>
                <a:sym typeface="Open Sans Light"/>
              </a:defRPr>
            </a:lvl4pPr>
            <a:lvl5pPr>
              <a:lnSpc>
                <a:spcPct val="90000"/>
              </a:lnSpc>
              <a:spcBef>
                <a:spcPts val="1000"/>
              </a:spcBef>
              <a:defRPr sz="1600">
                <a:solidFill>
                  <a:srgbClr val="222222"/>
                </a:solidFill>
                <a:latin typeface="Open Sans Light"/>
                <a:ea typeface="Open Sans Light"/>
                <a:cs typeface="Open Sans Light"/>
                <a:sym typeface="Open Sans Light"/>
              </a:defRPr>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29" name="Google Shape;17;p22"/>
          <p:cNvSpPr>
            <a:spLocks noGrp="1"/>
          </p:cNvSpPr>
          <p:nvPr>
            <p:ph type="pic" sz="quarter" idx="21"/>
          </p:nvPr>
        </p:nvSpPr>
        <p:spPr>
          <a:xfrm>
            <a:off x="1534478" y="2276475"/>
            <a:ext cx="3017521" cy="3017521"/>
          </a:xfrm>
          <a:prstGeom prst="rect">
            <a:avLst/>
          </a:prstGeom>
        </p:spPr>
        <p:txBody>
          <a:bodyPr lIns="91439" rIns="91439"/>
          <a:lstStyle/>
          <a:p>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eam with Image 5">
    <p:spTree>
      <p:nvGrpSpPr>
        <p:cNvPr id="1" name=""/>
        <p:cNvGrpSpPr/>
        <p:nvPr/>
      </p:nvGrpSpPr>
      <p:grpSpPr>
        <a:xfrm>
          <a:off x="0" y="0"/>
          <a:ext cx="0" cy="0"/>
          <a:chOff x="0" y="0"/>
          <a:chExt cx="0" cy="0"/>
        </a:xfrm>
      </p:grpSpPr>
      <p:sp>
        <p:nvSpPr>
          <p:cNvPr id="66"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7" name="Google Shape;31;p26"/>
          <p:cNvSpPr>
            <a:spLocks noGrp="1"/>
          </p:cNvSpPr>
          <p:nvPr>
            <p:ph type="pic" sz="quarter" idx="21"/>
          </p:nvPr>
        </p:nvSpPr>
        <p:spPr>
          <a:xfrm>
            <a:off x="766762" y="2297868"/>
            <a:ext cx="2448880" cy="2832675"/>
          </a:xfrm>
          <a:prstGeom prst="rect">
            <a:avLst/>
          </a:prstGeom>
        </p:spPr>
        <p:txBody>
          <a:bodyPr lIns="91439" rIns="91439"/>
          <a:lstStyle/>
          <a:p>
            <a:endParaRPr/>
          </a:p>
        </p:txBody>
      </p:sp>
      <p:sp>
        <p:nvSpPr>
          <p:cNvPr id="68" name="Google Shape;32;p26"/>
          <p:cNvSpPr>
            <a:spLocks noGrp="1"/>
          </p:cNvSpPr>
          <p:nvPr>
            <p:ph type="pic" sz="quarter" idx="22"/>
          </p:nvPr>
        </p:nvSpPr>
        <p:spPr>
          <a:xfrm>
            <a:off x="3478953" y="2297868"/>
            <a:ext cx="2448880" cy="2832675"/>
          </a:xfrm>
          <a:prstGeom prst="rect">
            <a:avLst/>
          </a:prstGeom>
        </p:spPr>
        <p:txBody>
          <a:bodyPr lIns="91439" rIns="91439"/>
          <a:lstStyle/>
          <a:p>
            <a:endParaRPr/>
          </a:p>
        </p:txBody>
      </p:sp>
      <p:sp>
        <p:nvSpPr>
          <p:cNvPr id="69" name="Google Shape;33;p26"/>
          <p:cNvSpPr>
            <a:spLocks noGrp="1"/>
          </p:cNvSpPr>
          <p:nvPr>
            <p:ph type="pic" sz="quarter" idx="23"/>
          </p:nvPr>
        </p:nvSpPr>
        <p:spPr>
          <a:xfrm>
            <a:off x="6191143" y="2297868"/>
            <a:ext cx="2448880" cy="2832675"/>
          </a:xfrm>
          <a:prstGeom prst="rect">
            <a:avLst/>
          </a:prstGeom>
        </p:spPr>
        <p:txBody>
          <a:bodyPr lIns="91439" rIns="91439"/>
          <a:lstStyle/>
          <a:p>
            <a:endParaRPr/>
          </a:p>
        </p:txBody>
      </p:sp>
      <p:sp>
        <p:nvSpPr>
          <p:cNvPr id="70" name="Google Shape;34;p26"/>
          <p:cNvSpPr>
            <a:spLocks noGrp="1"/>
          </p:cNvSpPr>
          <p:nvPr>
            <p:ph type="pic" sz="quarter" idx="24"/>
          </p:nvPr>
        </p:nvSpPr>
        <p:spPr>
          <a:xfrm>
            <a:off x="8903334" y="2297868"/>
            <a:ext cx="2448880" cy="2832675"/>
          </a:xfrm>
          <a:prstGeom prst="rect">
            <a:avLst/>
          </a:prstGeom>
        </p:spPr>
        <p:txBody>
          <a:bodyPr lIns="91439" rIns="91439"/>
          <a:lstStyle/>
          <a:p>
            <a:endParaRPr/>
          </a:p>
        </p:txBody>
      </p:sp>
      <p:sp>
        <p:nvSpPr>
          <p:cNvPr id="71" name="Texto do Título"/>
          <p:cNvSpPr txBox="1">
            <a:spLocks noGrp="1"/>
          </p:cNvSpPr>
          <p:nvPr>
            <p:ph type="title"/>
          </p:nvPr>
        </p:nvSpPr>
        <p:spPr>
          <a:xfrm>
            <a:off x="673418" y="578202"/>
            <a:ext cx="10515601" cy="886733"/>
          </a:xfrm>
          <a:prstGeom prst="rect">
            <a:avLst/>
          </a:prstGeom>
        </p:spPr>
        <p:txBody>
          <a:bodyPr lIns="45699" tIns="45699" rIns="45699" bIns="45699">
            <a:normAutofit/>
          </a:bodyPr>
          <a:lstStyle>
            <a:lvl1pPr>
              <a:lnSpc>
                <a:spcPct val="90000"/>
              </a:lnSpc>
              <a:defRPr sz="4800">
                <a:solidFill>
                  <a:srgbClr val="222222"/>
                </a:solidFill>
                <a:latin typeface="Montserrat Thin Regular"/>
                <a:ea typeface="Montserrat Thin Regular"/>
                <a:cs typeface="Montserrat Thin Regular"/>
                <a:sym typeface="Montserrat Thin Regular"/>
              </a:defRPr>
            </a:lvl1pPr>
          </a:lstStyle>
          <a:p>
            <a:r>
              <a:t>Texto do Título</a:t>
            </a:r>
          </a:p>
        </p:txBody>
      </p:sp>
      <p:sp>
        <p:nvSpPr>
          <p:cNvPr id="72" name="Nível de Corpo Um…"/>
          <p:cNvSpPr txBox="1">
            <a:spLocks noGrp="1"/>
          </p:cNvSpPr>
          <p:nvPr>
            <p:ph type="body" sz="quarter" idx="1"/>
          </p:nvPr>
        </p:nvSpPr>
        <p:spPr>
          <a:xfrm>
            <a:off x="673418" y="1320694"/>
            <a:ext cx="4754246" cy="436563"/>
          </a:xfrm>
          <a:prstGeom prst="rect">
            <a:avLst/>
          </a:prstGeom>
        </p:spPr>
        <p:txBody>
          <a:bodyPr lIns="45699" tIns="45699" rIns="45699" bIns="45699" anchor="ctr">
            <a:normAutofit/>
          </a:bodyPr>
          <a:lstStyle>
            <a:lvl1pPr>
              <a:lnSpc>
                <a:spcPct val="90000"/>
              </a:lnSpc>
              <a:spcBef>
                <a:spcPts val="1000"/>
              </a:spcBef>
              <a:defRPr sz="1600">
                <a:solidFill>
                  <a:srgbClr val="222222"/>
                </a:solidFill>
                <a:latin typeface="Open Sans Light"/>
                <a:ea typeface="Open Sans Light"/>
                <a:cs typeface="Open Sans Light"/>
                <a:sym typeface="Open Sans Light"/>
              </a:defRPr>
            </a:lvl1pPr>
            <a:lvl2pPr>
              <a:lnSpc>
                <a:spcPct val="90000"/>
              </a:lnSpc>
              <a:spcBef>
                <a:spcPts val="1000"/>
              </a:spcBef>
              <a:defRPr sz="1600">
                <a:solidFill>
                  <a:srgbClr val="222222"/>
                </a:solidFill>
                <a:latin typeface="Open Sans Light"/>
                <a:ea typeface="Open Sans Light"/>
                <a:cs typeface="Open Sans Light"/>
                <a:sym typeface="Open Sans Light"/>
              </a:defRPr>
            </a:lvl2pPr>
            <a:lvl3pPr>
              <a:lnSpc>
                <a:spcPct val="90000"/>
              </a:lnSpc>
              <a:spcBef>
                <a:spcPts val="1000"/>
              </a:spcBef>
              <a:defRPr sz="1600">
                <a:solidFill>
                  <a:srgbClr val="222222"/>
                </a:solidFill>
                <a:latin typeface="Open Sans Light"/>
                <a:ea typeface="Open Sans Light"/>
                <a:cs typeface="Open Sans Light"/>
                <a:sym typeface="Open Sans Light"/>
              </a:defRPr>
            </a:lvl3pPr>
            <a:lvl4pPr>
              <a:lnSpc>
                <a:spcPct val="90000"/>
              </a:lnSpc>
              <a:spcBef>
                <a:spcPts val="1000"/>
              </a:spcBef>
              <a:defRPr sz="1600">
                <a:solidFill>
                  <a:srgbClr val="222222"/>
                </a:solidFill>
                <a:latin typeface="Open Sans Light"/>
                <a:ea typeface="Open Sans Light"/>
                <a:cs typeface="Open Sans Light"/>
                <a:sym typeface="Open Sans Light"/>
              </a:defRPr>
            </a:lvl4pPr>
            <a:lvl5pPr>
              <a:lnSpc>
                <a:spcPct val="90000"/>
              </a:lnSpc>
              <a:spcBef>
                <a:spcPts val="1000"/>
              </a:spcBef>
              <a:defRPr sz="1600">
                <a:solidFill>
                  <a:srgbClr val="222222"/>
                </a:solidFill>
                <a:latin typeface="Open Sans Light"/>
                <a:ea typeface="Open Sans Light"/>
                <a:cs typeface="Open Sans Light"/>
                <a:sym typeface="Open Sans Light"/>
              </a:defRPr>
            </a:lvl5pPr>
          </a:lstStyle>
          <a:p>
            <a:r>
              <a:t>Nível de Corpo Um</a:t>
            </a:r>
          </a:p>
          <a:p>
            <a:pPr lvl="1"/>
            <a:r>
              <a:t>Nível de Corpo Dois</a:t>
            </a:r>
          </a:p>
          <a:p>
            <a:pPr lvl="2"/>
            <a:r>
              <a:t>Nível de Corpo Três</a:t>
            </a:r>
          </a:p>
          <a:p>
            <a:pPr lvl="3"/>
            <a:r>
              <a:t>Nível de Corpo Quatro</a:t>
            </a:r>
          </a:p>
          <a:p>
            <a:pPr lvl="4"/>
            <a:r>
              <a:t>Nível de Corpo Cinco</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lients with Image 2">
    <p:spTree>
      <p:nvGrpSpPr>
        <p:cNvPr id="1" name=""/>
        <p:cNvGrpSpPr/>
        <p:nvPr/>
      </p:nvGrpSpPr>
      <p:grpSpPr>
        <a:xfrm>
          <a:off x="0" y="0"/>
          <a:ext cx="0" cy="0"/>
          <a:chOff x="0" y="0"/>
          <a:chExt cx="0" cy="0"/>
        </a:xfrm>
      </p:grpSpPr>
      <p:sp>
        <p:nvSpPr>
          <p:cNvPr id="79"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0" name="Google Shape;38;p27"/>
          <p:cNvSpPr>
            <a:spLocks noGrp="1"/>
          </p:cNvSpPr>
          <p:nvPr>
            <p:ph type="pic" sz="quarter" idx="21"/>
          </p:nvPr>
        </p:nvSpPr>
        <p:spPr>
          <a:xfrm>
            <a:off x="764532" y="2271945"/>
            <a:ext cx="2532889" cy="914401"/>
          </a:xfrm>
          <a:prstGeom prst="rect">
            <a:avLst/>
          </a:prstGeom>
        </p:spPr>
        <p:txBody>
          <a:bodyPr lIns="91439" rIns="91439"/>
          <a:lstStyle/>
          <a:p>
            <a:endParaRPr/>
          </a:p>
        </p:txBody>
      </p:sp>
      <p:sp>
        <p:nvSpPr>
          <p:cNvPr id="81" name="Google Shape;39;p27"/>
          <p:cNvSpPr>
            <a:spLocks noGrp="1"/>
          </p:cNvSpPr>
          <p:nvPr>
            <p:ph type="pic" sz="quarter" idx="22"/>
          </p:nvPr>
        </p:nvSpPr>
        <p:spPr>
          <a:xfrm>
            <a:off x="3449463" y="2276865"/>
            <a:ext cx="2532889" cy="914401"/>
          </a:xfrm>
          <a:prstGeom prst="rect">
            <a:avLst/>
          </a:prstGeom>
        </p:spPr>
        <p:txBody>
          <a:bodyPr lIns="91439" rIns="91439"/>
          <a:lstStyle/>
          <a:p>
            <a:endParaRPr/>
          </a:p>
        </p:txBody>
      </p:sp>
      <p:sp>
        <p:nvSpPr>
          <p:cNvPr id="82" name="Google Shape;40;p27"/>
          <p:cNvSpPr>
            <a:spLocks noGrp="1"/>
          </p:cNvSpPr>
          <p:nvPr>
            <p:ph type="pic" sz="quarter" idx="23"/>
          </p:nvPr>
        </p:nvSpPr>
        <p:spPr>
          <a:xfrm>
            <a:off x="6134394" y="2281784"/>
            <a:ext cx="2532889" cy="914401"/>
          </a:xfrm>
          <a:prstGeom prst="rect">
            <a:avLst/>
          </a:prstGeom>
        </p:spPr>
        <p:txBody>
          <a:bodyPr lIns="91439" rIns="91439"/>
          <a:lstStyle/>
          <a:p>
            <a:endParaRPr/>
          </a:p>
        </p:txBody>
      </p:sp>
      <p:sp>
        <p:nvSpPr>
          <p:cNvPr id="83" name="Google Shape;41;p27"/>
          <p:cNvSpPr>
            <a:spLocks noGrp="1"/>
          </p:cNvSpPr>
          <p:nvPr>
            <p:ph type="pic" sz="quarter" idx="24"/>
          </p:nvPr>
        </p:nvSpPr>
        <p:spPr>
          <a:xfrm>
            <a:off x="8819325" y="2286704"/>
            <a:ext cx="2532889" cy="914401"/>
          </a:xfrm>
          <a:prstGeom prst="rect">
            <a:avLst/>
          </a:prstGeom>
        </p:spPr>
        <p:txBody>
          <a:bodyPr lIns="91439" rIns="91439"/>
          <a:lstStyle/>
          <a:p>
            <a:endParaRPr/>
          </a:p>
        </p:txBody>
      </p:sp>
      <p:sp>
        <p:nvSpPr>
          <p:cNvPr id="84" name="Google Shape;42;p27"/>
          <p:cNvSpPr>
            <a:spLocks noGrp="1"/>
          </p:cNvSpPr>
          <p:nvPr>
            <p:ph type="pic" sz="quarter" idx="25"/>
          </p:nvPr>
        </p:nvSpPr>
        <p:spPr>
          <a:xfrm>
            <a:off x="764532" y="3327243"/>
            <a:ext cx="2532889" cy="914401"/>
          </a:xfrm>
          <a:prstGeom prst="rect">
            <a:avLst/>
          </a:prstGeom>
        </p:spPr>
        <p:txBody>
          <a:bodyPr lIns="91439" rIns="91439"/>
          <a:lstStyle/>
          <a:p>
            <a:endParaRPr/>
          </a:p>
        </p:txBody>
      </p:sp>
      <p:sp>
        <p:nvSpPr>
          <p:cNvPr id="85" name="Google Shape;43;p27"/>
          <p:cNvSpPr>
            <a:spLocks noGrp="1"/>
          </p:cNvSpPr>
          <p:nvPr>
            <p:ph type="pic" sz="quarter" idx="26"/>
          </p:nvPr>
        </p:nvSpPr>
        <p:spPr>
          <a:xfrm>
            <a:off x="3449463" y="3332162"/>
            <a:ext cx="2532889" cy="914401"/>
          </a:xfrm>
          <a:prstGeom prst="rect">
            <a:avLst/>
          </a:prstGeom>
        </p:spPr>
        <p:txBody>
          <a:bodyPr lIns="91439" rIns="91439"/>
          <a:lstStyle/>
          <a:p>
            <a:endParaRPr/>
          </a:p>
        </p:txBody>
      </p:sp>
      <p:sp>
        <p:nvSpPr>
          <p:cNvPr id="86" name="Google Shape;44;p27"/>
          <p:cNvSpPr>
            <a:spLocks noGrp="1"/>
          </p:cNvSpPr>
          <p:nvPr>
            <p:ph type="pic" sz="quarter" idx="27"/>
          </p:nvPr>
        </p:nvSpPr>
        <p:spPr>
          <a:xfrm>
            <a:off x="6134394" y="3337083"/>
            <a:ext cx="2532889" cy="914401"/>
          </a:xfrm>
          <a:prstGeom prst="rect">
            <a:avLst/>
          </a:prstGeom>
        </p:spPr>
        <p:txBody>
          <a:bodyPr lIns="91439" rIns="91439"/>
          <a:lstStyle/>
          <a:p>
            <a:endParaRPr/>
          </a:p>
        </p:txBody>
      </p:sp>
      <p:sp>
        <p:nvSpPr>
          <p:cNvPr id="87" name="Google Shape;45;p27"/>
          <p:cNvSpPr>
            <a:spLocks noGrp="1"/>
          </p:cNvSpPr>
          <p:nvPr>
            <p:ph type="pic" sz="quarter" idx="28"/>
          </p:nvPr>
        </p:nvSpPr>
        <p:spPr>
          <a:xfrm>
            <a:off x="8819325" y="3342002"/>
            <a:ext cx="2532889" cy="914401"/>
          </a:xfrm>
          <a:prstGeom prst="rect">
            <a:avLst/>
          </a:prstGeom>
        </p:spPr>
        <p:txBody>
          <a:bodyPr lIns="91439" rIns="91439"/>
          <a:lstStyle/>
          <a:p>
            <a:endParaRPr/>
          </a:p>
        </p:txBody>
      </p:sp>
      <p:sp>
        <p:nvSpPr>
          <p:cNvPr id="88" name="Google Shape;46;p27"/>
          <p:cNvSpPr>
            <a:spLocks noGrp="1"/>
          </p:cNvSpPr>
          <p:nvPr>
            <p:ph type="pic" sz="quarter" idx="29"/>
          </p:nvPr>
        </p:nvSpPr>
        <p:spPr>
          <a:xfrm>
            <a:off x="764532" y="4382541"/>
            <a:ext cx="2532889" cy="914401"/>
          </a:xfrm>
          <a:prstGeom prst="rect">
            <a:avLst/>
          </a:prstGeom>
        </p:spPr>
        <p:txBody>
          <a:bodyPr lIns="91439" rIns="91439"/>
          <a:lstStyle/>
          <a:p>
            <a:endParaRPr/>
          </a:p>
        </p:txBody>
      </p:sp>
      <p:sp>
        <p:nvSpPr>
          <p:cNvPr id="89" name="Google Shape;47;p27"/>
          <p:cNvSpPr>
            <a:spLocks noGrp="1"/>
          </p:cNvSpPr>
          <p:nvPr>
            <p:ph type="pic" sz="quarter" idx="30"/>
          </p:nvPr>
        </p:nvSpPr>
        <p:spPr>
          <a:xfrm>
            <a:off x="3449463" y="4387460"/>
            <a:ext cx="2532889" cy="914401"/>
          </a:xfrm>
          <a:prstGeom prst="rect">
            <a:avLst/>
          </a:prstGeom>
        </p:spPr>
        <p:txBody>
          <a:bodyPr lIns="91439" rIns="91439"/>
          <a:lstStyle/>
          <a:p>
            <a:endParaRPr/>
          </a:p>
        </p:txBody>
      </p:sp>
      <p:sp>
        <p:nvSpPr>
          <p:cNvPr id="90" name="Google Shape;48;p27"/>
          <p:cNvSpPr>
            <a:spLocks noGrp="1"/>
          </p:cNvSpPr>
          <p:nvPr>
            <p:ph type="pic" sz="quarter" idx="31"/>
          </p:nvPr>
        </p:nvSpPr>
        <p:spPr>
          <a:xfrm>
            <a:off x="6134394" y="4392381"/>
            <a:ext cx="2532889" cy="914401"/>
          </a:xfrm>
          <a:prstGeom prst="rect">
            <a:avLst/>
          </a:prstGeom>
        </p:spPr>
        <p:txBody>
          <a:bodyPr lIns="91439" rIns="91439"/>
          <a:lstStyle/>
          <a:p>
            <a:endParaRPr/>
          </a:p>
        </p:txBody>
      </p:sp>
      <p:sp>
        <p:nvSpPr>
          <p:cNvPr id="91" name="Google Shape;49;p27"/>
          <p:cNvSpPr>
            <a:spLocks noGrp="1"/>
          </p:cNvSpPr>
          <p:nvPr>
            <p:ph type="pic" sz="quarter" idx="32"/>
          </p:nvPr>
        </p:nvSpPr>
        <p:spPr>
          <a:xfrm>
            <a:off x="8819325" y="4397300"/>
            <a:ext cx="2532889" cy="914401"/>
          </a:xfrm>
          <a:prstGeom prst="rect">
            <a:avLst/>
          </a:prstGeom>
        </p:spPr>
        <p:txBody>
          <a:bodyPr lIns="91439" rIns="91439"/>
          <a:lstStyle/>
          <a:p>
            <a:endParaRPr/>
          </a:p>
        </p:txBody>
      </p:sp>
      <p:sp>
        <p:nvSpPr>
          <p:cNvPr id="92" name="Texto do Título"/>
          <p:cNvSpPr txBox="1">
            <a:spLocks noGrp="1"/>
          </p:cNvSpPr>
          <p:nvPr>
            <p:ph type="title"/>
          </p:nvPr>
        </p:nvSpPr>
        <p:spPr>
          <a:xfrm>
            <a:off x="673418" y="578202"/>
            <a:ext cx="10515601" cy="886733"/>
          </a:xfrm>
          <a:prstGeom prst="rect">
            <a:avLst/>
          </a:prstGeom>
        </p:spPr>
        <p:txBody>
          <a:bodyPr lIns="45699" tIns="45699" rIns="45699" bIns="45699">
            <a:normAutofit/>
          </a:bodyPr>
          <a:lstStyle>
            <a:lvl1pPr>
              <a:lnSpc>
                <a:spcPct val="90000"/>
              </a:lnSpc>
              <a:defRPr sz="4800">
                <a:solidFill>
                  <a:srgbClr val="222222"/>
                </a:solidFill>
                <a:latin typeface="Montserrat Thin Regular"/>
                <a:ea typeface="Montserrat Thin Regular"/>
                <a:cs typeface="Montserrat Thin Regular"/>
                <a:sym typeface="Montserrat Thin Regular"/>
              </a:defRPr>
            </a:lvl1pPr>
          </a:lstStyle>
          <a:p>
            <a:r>
              <a:t>Texto do Título</a:t>
            </a:r>
          </a:p>
        </p:txBody>
      </p:sp>
      <p:sp>
        <p:nvSpPr>
          <p:cNvPr id="93" name="Nível de Corpo Um…"/>
          <p:cNvSpPr txBox="1">
            <a:spLocks noGrp="1"/>
          </p:cNvSpPr>
          <p:nvPr>
            <p:ph type="body" sz="quarter" idx="1"/>
          </p:nvPr>
        </p:nvSpPr>
        <p:spPr>
          <a:xfrm>
            <a:off x="673418" y="1320694"/>
            <a:ext cx="4754246" cy="436563"/>
          </a:xfrm>
          <a:prstGeom prst="rect">
            <a:avLst/>
          </a:prstGeom>
        </p:spPr>
        <p:txBody>
          <a:bodyPr lIns="45699" tIns="45699" rIns="45699" bIns="45699" anchor="ctr">
            <a:normAutofit/>
          </a:bodyPr>
          <a:lstStyle>
            <a:lvl1pPr>
              <a:lnSpc>
                <a:spcPct val="90000"/>
              </a:lnSpc>
              <a:spcBef>
                <a:spcPts val="1000"/>
              </a:spcBef>
              <a:defRPr sz="1600">
                <a:solidFill>
                  <a:srgbClr val="222222"/>
                </a:solidFill>
                <a:latin typeface="Open Sans Light"/>
                <a:ea typeface="Open Sans Light"/>
                <a:cs typeface="Open Sans Light"/>
                <a:sym typeface="Open Sans Light"/>
              </a:defRPr>
            </a:lvl1pPr>
            <a:lvl2pPr>
              <a:lnSpc>
                <a:spcPct val="90000"/>
              </a:lnSpc>
              <a:spcBef>
                <a:spcPts val="1000"/>
              </a:spcBef>
              <a:defRPr sz="1600">
                <a:solidFill>
                  <a:srgbClr val="222222"/>
                </a:solidFill>
                <a:latin typeface="Open Sans Light"/>
                <a:ea typeface="Open Sans Light"/>
                <a:cs typeface="Open Sans Light"/>
                <a:sym typeface="Open Sans Light"/>
              </a:defRPr>
            </a:lvl2pPr>
            <a:lvl3pPr>
              <a:lnSpc>
                <a:spcPct val="90000"/>
              </a:lnSpc>
              <a:spcBef>
                <a:spcPts val="1000"/>
              </a:spcBef>
              <a:defRPr sz="1600">
                <a:solidFill>
                  <a:srgbClr val="222222"/>
                </a:solidFill>
                <a:latin typeface="Open Sans Light"/>
                <a:ea typeface="Open Sans Light"/>
                <a:cs typeface="Open Sans Light"/>
                <a:sym typeface="Open Sans Light"/>
              </a:defRPr>
            </a:lvl3pPr>
            <a:lvl4pPr>
              <a:lnSpc>
                <a:spcPct val="90000"/>
              </a:lnSpc>
              <a:spcBef>
                <a:spcPts val="1000"/>
              </a:spcBef>
              <a:defRPr sz="1600">
                <a:solidFill>
                  <a:srgbClr val="222222"/>
                </a:solidFill>
                <a:latin typeface="Open Sans Light"/>
                <a:ea typeface="Open Sans Light"/>
                <a:cs typeface="Open Sans Light"/>
                <a:sym typeface="Open Sans Light"/>
              </a:defRPr>
            </a:lvl4pPr>
            <a:lvl5pPr>
              <a:lnSpc>
                <a:spcPct val="90000"/>
              </a:lnSpc>
              <a:spcBef>
                <a:spcPts val="1000"/>
              </a:spcBef>
              <a:defRPr sz="1600">
                <a:solidFill>
                  <a:srgbClr val="222222"/>
                </a:solidFill>
                <a:latin typeface="Open Sans Light"/>
                <a:ea typeface="Open Sans Light"/>
                <a:cs typeface="Open Sans Light"/>
                <a:sym typeface="Open Sans Light"/>
              </a:defRPr>
            </a:lvl5pPr>
          </a:lstStyle>
          <a:p>
            <a:r>
              <a:t>Nível de Corpo Um</a:t>
            </a:r>
          </a:p>
          <a:p>
            <a:pPr lvl="1"/>
            <a:r>
              <a:t>Nível de Corpo Dois</a:t>
            </a:r>
          </a:p>
          <a:p>
            <a:pPr lvl="2"/>
            <a:r>
              <a:t>Nível de Corpo Três</a:t>
            </a:r>
          </a:p>
          <a:p>
            <a:pPr lvl="3"/>
            <a:r>
              <a:t>Nível de Corpo Quatro</a:t>
            </a:r>
          </a:p>
          <a:p>
            <a:pPr lvl="4"/>
            <a:r>
              <a:t>Nível de Corpo Cinco</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meline with Image 7">
    <p:spTree>
      <p:nvGrpSpPr>
        <p:cNvPr id="1" name=""/>
        <p:cNvGrpSpPr/>
        <p:nvPr/>
      </p:nvGrpSpPr>
      <p:grpSpPr>
        <a:xfrm>
          <a:off x="0" y="0"/>
          <a:ext cx="0" cy="0"/>
          <a:chOff x="0" y="0"/>
          <a:chExt cx="0" cy="0"/>
        </a:xfrm>
      </p:grpSpPr>
      <p:sp>
        <p:nvSpPr>
          <p:cNvPr id="100"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1" name="Google Shape;53;p28"/>
          <p:cNvSpPr>
            <a:spLocks noGrp="1"/>
          </p:cNvSpPr>
          <p:nvPr>
            <p:ph type="pic" sz="quarter" idx="21"/>
          </p:nvPr>
        </p:nvSpPr>
        <p:spPr>
          <a:xfrm>
            <a:off x="775997" y="2544763"/>
            <a:ext cx="3410367" cy="2123439"/>
          </a:xfrm>
          <a:prstGeom prst="rect">
            <a:avLst/>
          </a:prstGeom>
        </p:spPr>
        <p:txBody>
          <a:bodyPr lIns="91439" rIns="91439"/>
          <a:lstStyle/>
          <a:p>
            <a:endParaRPr/>
          </a:p>
        </p:txBody>
      </p:sp>
      <p:sp>
        <p:nvSpPr>
          <p:cNvPr id="102" name="Google Shape;54;p28"/>
          <p:cNvSpPr>
            <a:spLocks noGrp="1"/>
          </p:cNvSpPr>
          <p:nvPr>
            <p:ph type="pic" sz="quarter" idx="22"/>
          </p:nvPr>
        </p:nvSpPr>
        <p:spPr>
          <a:xfrm>
            <a:off x="4358923" y="2544763"/>
            <a:ext cx="3410366" cy="2123439"/>
          </a:xfrm>
          <a:prstGeom prst="rect">
            <a:avLst/>
          </a:prstGeom>
        </p:spPr>
        <p:txBody>
          <a:bodyPr lIns="91439" rIns="91439"/>
          <a:lstStyle/>
          <a:p>
            <a:endParaRPr/>
          </a:p>
        </p:txBody>
      </p:sp>
      <p:sp>
        <p:nvSpPr>
          <p:cNvPr id="103" name="Google Shape;55;p28"/>
          <p:cNvSpPr>
            <a:spLocks noGrp="1"/>
          </p:cNvSpPr>
          <p:nvPr>
            <p:ph type="pic" sz="quarter" idx="23"/>
          </p:nvPr>
        </p:nvSpPr>
        <p:spPr>
          <a:xfrm>
            <a:off x="7941847" y="2544763"/>
            <a:ext cx="3410366" cy="2123439"/>
          </a:xfrm>
          <a:prstGeom prst="rect">
            <a:avLst/>
          </a:prstGeom>
        </p:spPr>
        <p:txBody>
          <a:bodyPr lIns="91439" rIns="91439"/>
          <a:lstStyle/>
          <a:p>
            <a:endParaRPr/>
          </a:p>
        </p:txBody>
      </p:sp>
      <p:sp>
        <p:nvSpPr>
          <p:cNvPr id="104" name="Texto do Título"/>
          <p:cNvSpPr txBox="1">
            <a:spLocks noGrp="1"/>
          </p:cNvSpPr>
          <p:nvPr>
            <p:ph type="title"/>
          </p:nvPr>
        </p:nvSpPr>
        <p:spPr>
          <a:xfrm>
            <a:off x="673418" y="578202"/>
            <a:ext cx="10515601" cy="886733"/>
          </a:xfrm>
          <a:prstGeom prst="rect">
            <a:avLst/>
          </a:prstGeom>
        </p:spPr>
        <p:txBody>
          <a:bodyPr lIns="45699" tIns="45699" rIns="45699" bIns="45699">
            <a:normAutofit/>
          </a:bodyPr>
          <a:lstStyle>
            <a:lvl1pPr>
              <a:lnSpc>
                <a:spcPct val="90000"/>
              </a:lnSpc>
              <a:defRPr sz="4800">
                <a:solidFill>
                  <a:srgbClr val="222222"/>
                </a:solidFill>
                <a:latin typeface="Montserrat Thin Regular"/>
                <a:ea typeface="Montserrat Thin Regular"/>
                <a:cs typeface="Montserrat Thin Regular"/>
                <a:sym typeface="Montserrat Thin Regular"/>
              </a:defRPr>
            </a:lvl1pPr>
          </a:lstStyle>
          <a:p>
            <a:r>
              <a:t>Texto do Título</a:t>
            </a:r>
          </a:p>
        </p:txBody>
      </p:sp>
      <p:sp>
        <p:nvSpPr>
          <p:cNvPr id="105" name="Nível de Corpo Um…"/>
          <p:cNvSpPr txBox="1">
            <a:spLocks noGrp="1"/>
          </p:cNvSpPr>
          <p:nvPr>
            <p:ph type="body" sz="quarter" idx="1"/>
          </p:nvPr>
        </p:nvSpPr>
        <p:spPr>
          <a:xfrm>
            <a:off x="673418" y="1320694"/>
            <a:ext cx="4754246" cy="436563"/>
          </a:xfrm>
          <a:prstGeom prst="rect">
            <a:avLst/>
          </a:prstGeom>
        </p:spPr>
        <p:txBody>
          <a:bodyPr lIns="45699" tIns="45699" rIns="45699" bIns="45699" anchor="ctr">
            <a:normAutofit/>
          </a:bodyPr>
          <a:lstStyle>
            <a:lvl1pPr>
              <a:lnSpc>
                <a:spcPct val="90000"/>
              </a:lnSpc>
              <a:spcBef>
                <a:spcPts val="1000"/>
              </a:spcBef>
              <a:defRPr sz="1600">
                <a:solidFill>
                  <a:srgbClr val="222222"/>
                </a:solidFill>
                <a:latin typeface="Open Sans Light"/>
                <a:ea typeface="Open Sans Light"/>
                <a:cs typeface="Open Sans Light"/>
                <a:sym typeface="Open Sans Light"/>
              </a:defRPr>
            </a:lvl1pPr>
            <a:lvl2pPr>
              <a:lnSpc>
                <a:spcPct val="90000"/>
              </a:lnSpc>
              <a:spcBef>
                <a:spcPts val="1000"/>
              </a:spcBef>
              <a:defRPr sz="1600">
                <a:solidFill>
                  <a:srgbClr val="222222"/>
                </a:solidFill>
                <a:latin typeface="Open Sans Light"/>
                <a:ea typeface="Open Sans Light"/>
                <a:cs typeface="Open Sans Light"/>
                <a:sym typeface="Open Sans Light"/>
              </a:defRPr>
            </a:lvl2pPr>
            <a:lvl3pPr>
              <a:lnSpc>
                <a:spcPct val="90000"/>
              </a:lnSpc>
              <a:spcBef>
                <a:spcPts val="1000"/>
              </a:spcBef>
              <a:defRPr sz="1600">
                <a:solidFill>
                  <a:srgbClr val="222222"/>
                </a:solidFill>
                <a:latin typeface="Open Sans Light"/>
                <a:ea typeface="Open Sans Light"/>
                <a:cs typeface="Open Sans Light"/>
                <a:sym typeface="Open Sans Light"/>
              </a:defRPr>
            </a:lvl3pPr>
            <a:lvl4pPr>
              <a:lnSpc>
                <a:spcPct val="90000"/>
              </a:lnSpc>
              <a:spcBef>
                <a:spcPts val="1000"/>
              </a:spcBef>
              <a:defRPr sz="1600">
                <a:solidFill>
                  <a:srgbClr val="222222"/>
                </a:solidFill>
                <a:latin typeface="Open Sans Light"/>
                <a:ea typeface="Open Sans Light"/>
                <a:cs typeface="Open Sans Light"/>
                <a:sym typeface="Open Sans Light"/>
              </a:defRPr>
            </a:lvl4pPr>
            <a:lvl5pPr>
              <a:lnSpc>
                <a:spcPct val="90000"/>
              </a:lnSpc>
              <a:spcBef>
                <a:spcPts val="1000"/>
              </a:spcBef>
              <a:defRPr sz="1600">
                <a:solidFill>
                  <a:srgbClr val="222222"/>
                </a:solidFill>
                <a:latin typeface="Open Sans Light"/>
                <a:ea typeface="Open Sans Light"/>
                <a:cs typeface="Open Sans Light"/>
                <a:sym typeface="Open Sans Light"/>
              </a:defRPr>
            </a:lvl5pPr>
          </a:lstStyle>
          <a:p>
            <a:r>
              <a:t>Nível de Corpo Um</a:t>
            </a:r>
          </a:p>
          <a:p>
            <a:pPr lvl="1"/>
            <a:r>
              <a:t>Nível de Corpo Dois</a:t>
            </a:r>
          </a:p>
          <a:p>
            <a:pPr lvl="2"/>
            <a:r>
              <a:t>Nível de Corpo Três</a:t>
            </a:r>
          </a:p>
          <a:p>
            <a:pPr lvl="3"/>
            <a:r>
              <a:t>Nível de Corpo Quatro</a:t>
            </a:r>
          </a:p>
          <a:p>
            <a:pPr lvl="4"/>
            <a:r>
              <a:t>Nível de Corpo Cinco</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Office with Image 5">
    <p:spTree>
      <p:nvGrpSpPr>
        <p:cNvPr id="1" name=""/>
        <p:cNvGrpSpPr/>
        <p:nvPr/>
      </p:nvGrpSpPr>
      <p:grpSpPr>
        <a:xfrm>
          <a:off x="0" y="0"/>
          <a:ext cx="0" cy="0"/>
          <a:chOff x="0" y="0"/>
          <a:chExt cx="0" cy="0"/>
        </a:xfrm>
      </p:grpSpPr>
      <p:sp>
        <p:nvSpPr>
          <p:cNvPr id="121"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22" name="Google Shape;62;p30"/>
          <p:cNvSpPr>
            <a:spLocks noGrp="1"/>
          </p:cNvSpPr>
          <p:nvPr>
            <p:ph type="pic" idx="21"/>
          </p:nvPr>
        </p:nvSpPr>
        <p:spPr>
          <a:xfrm>
            <a:off x="0" y="0"/>
            <a:ext cx="12192000" cy="6858000"/>
          </a:xfrm>
          <a:prstGeom prst="rect">
            <a:avLst/>
          </a:prstGeom>
        </p:spPr>
        <p:txBody>
          <a:bodyPr lIns="91439" rIns="91439"/>
          <a:lstStyle/>
          <a:p>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Page 7">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099F14-7760-B6DD-4DB5-5BF923C71299}"/>
              </a:ext>
            </a:extLst>
          </p:cNvPr>
          <p:cNvSpPr/>
          <p:nvPr userDrawn="1"/>
        </p:nvSpPr>
        <p:spPr>
          <a:xfrm>
            <a:off x="670560" y="0"/>
            <a:ext cx="10847363" cy="6180992"/>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222222"/>
              </a:solidFill>
              <a:effectLst/>
              <a:uFillTx/>
              <a:latin typeface="+mj-lt"/>
              <a:ea typeface="+mj-ea"/>
              <a:cs typeface="+mj-cs"/>
              <a:sym typeface="Arial"/>
            </a:endParaRPr>
          </a:p>
        </p:txBody>
      </p:sp>
      <p:sp>
        <p:nvSpPr>
          <p:cNvPr id="6" name="Google Shape;10;p19">
            <a:extLst>
              <a:ext uri="{FF2B5EF4-FFF2-40B4-BE49-F238E27FC236}">
                <a16:creationId xmlns:a16="http://schemas.microsoft.com/office/drawing/2014/main" id="{212EBC5F-373A-2CFA-3B7B-815351A7CA49}"/>
              </a:ext>
            </a:extLst>
          </p:cNvPr>
          <p:cNvSpPr txBox="1">
            <a:spLocks/>
          </p:cNvSpPr>
          <p:nvPr userDrawn="1"/>
        </p:nvSpPr>
        <p:spPr>
          <a:xfrm>
            <a:off x="11705252" y="6365619"/>
            <a:ext cx="299419" cy="3077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49" tIns="60949" rIns="60949" bIns="6094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IBM Plex Sans Regular Regular"/>
                <a:ea typeface="IBM Plex Sans Regular Regular"/>
                <a:cs typeface="IBM Plex Sans Regular Regular"/>
                <a:sym typeface="IBM Plex Sans Regular Regular"/>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9pPr>
          </a:lstStyle>
          <a:p>
            <a:fld id="{86CB4B4D-7CA3-9044-876B-883B54F8677D}" type="slidenum">
              <a:rPr lang="en-US" smtClean="0">
                <a:solidFill>
                  <a:schemeClr val="accent2"/>
                </a:solidFill>
                <a:latin typeface="Public Sans" pitchFamily="2" charset="77"/>
              </a:rPr>
              <a:pPr/>
              <a:t>‹#›</a:t>
            </a:fld>
            <a:endParaRPr lang="en-US" dirty="0">
              <a:solidFill>
                <a:schemeClr val="accent2"/>
              </a:solidFill>
              <a:latin typeface="Public Sans" pitchFamily="2" charset="77"/>
            </a:endParaRPr>
          </a:p>
        </p:txBody>
      </p:sp>
      <p:sp>
        <p:nvSpPr>
          <p:cNvPr id="30" name="Rectangle 29">
            <a:extLst>
              <a:ext uri="{FF2B5EF4-FFF2-40B4-BE49-F238E27FC236}">
                <a16:creationId xmlns:a16="http://schemas.microsoft.com/office/drawing/2014/main" id="{B9AF8E86-2907-3B66-EAD9-B25A850E3E52}"/>
              </a:ext>
            </a:extLst>
          </p:cNvPr>
          <p:cNvSpPr/>
          <p:nvPr userDrawn="1"/>
        </p:nvSpPr>
        <p:spPr>
          <a:xfrm>
            <a:off x="670560" y="5486400"/>
            <a:ext cx="10847363" cy="687936"/>
          </a:xfrm>
          <a:prstGeom prst="rect">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222222"/>
              </a:solidFill>
              <a:effectLst/>
              <a:uFillTx/>
              <a:latin typeface="+mj-lt"/>
              <a:ea typeface="+mj-ea"/>
              <a:cs typeface="+mj-cs"/>
              <a:sym typeface="Arial"/>
            </a:endParaRPr>
          </a:p>
        </p:txBody>
      </p:sp>
      <p:sp>
        <p:nvSpPr>
          <p:cNvPr id="37" name="Text Placeholder 16">
            <a:extLst>
              <a:ext uri="{FF2B5EF4-FFF2-40B4-BE49-F238E27FC236}">
                <a16:creationId xmlns:a16="http://schemas.microsoft.com/office/drawing/2014/main" id="{1B0E07E3-785E-50E5-61B0-7725A3D90261}"/>
              </a:ext>
            </a:extLst>
          </p:cNvPr>
          <p:cNvSpPr>
            <a:spLocks noGrp="1"/>
          </p:cNvSpPr>
          <p:nvPr>
            <p:ph type="body" sz="quarter" idx="10" hasCustomPrompt="1"/>
          </p:nvPr>
        </p:nvSpPr>
        <p:spPr>
          <a:xfrm>
            <a:off x="2005724" y="1707408"/>
            <a:ext cx="3821113" cy="369289"/>
          </a:xfrm>
          <a:prstGeom prst="rect">
            <a:avLst/>
          </a:prstGeom>
          <a:ln w="12700">
            <a:miter lim="400000"/>
          </a:ln>
        </p:spPr>
        <p:txBody>
          <a:bodyPr lIns="45699" tIns="45699" rIns="45699" bIns="45699">
            <a:spAutoFit/>
          </a:bodyPr>
          <a:lstStyle>
            <a:lvl1pPr>
              <a:defRPr kumimoji="0" lang="en-US" sz="1800" normalizeH="0" dirty="0">
                <a:ln>
                  <a:noFill/>
                </a:ln>
                <a:effectLst/>
                <a:latin typeface="Public Sans" pitchFamily="2" charset="77"/>
                <a:ea typeface="IBM Plex Sans Regular Regular"/>
                <a:cs typeface="IBM Plex Sans Regular Regular"/>
              </a:defRPr>
            </a:lvl1pPr>
          </a:lstStyle>
          <a:p>
            <a:pPr lvl="0" fontAlgn="auto" hangingPunct="0"/>
            <a:r>
              <a:rPr lang="en-US" dirty="0"/>
              <a:t>First Event Name</a:t>
            </a:r>
          </a:p>
        </p:txBody>
      </p:sp>
      <p:sp>
        <p:nvSpPr>
          <p:cNvPr id="38" name="Text Placeholder 16">
            <a:extLst>
              <a:ext uri="{FF2B5EF4-FFF2-40B4-BE49-F238E27FC236}">
                <a16:creationId xmlns:a16="http://schemas.microsoft.com/office/drawing/2014/main" id="{5C4A763B-4059-B517-CCF6-5EB8207B2BBC}"/>
              </a:ext>
            </a:extLst>
          </p:cNvPr>
          <p:cNvSpPr>
            <a:spLocks noGrp="1"/>
          </p:cNvSpPr>
          <p:nvPr>
            <p:ph type="body" sz="quarter" idx="11" hasCustomPrompt="1"/>
          </p:nvPr>
        </p:nvSpPr>
        <p:spPr>
          <a:xfrm>
            <a:off x="2005724" y="2431536"/>
            <a:ext cx="3821113" cy="369289"/>
          </a:xfrm>
          <a:prstGeom prst="rect">
            <a:avLst/>
          </a:prstGeom>
          <a:ln w="12700">
            <a:miter lim="400000"/>
          </a:ln>
        </p:spPr>
        <p:txBody>
          <a:bodyPr lIns="45699" tIns="45699" rIns="45699" bIns="45699">
            <a:spAutoFit/>
          </a:bodyPr>
          <a:lstStyle>
            <a:lvl1pPr>
              <a:defRPr kumimoji="0" lang="en-US" sz="1800" normalizeH="0" dirty="0">
                <a:ln>
                  <a:noFill/>
                </a:ln>
                <a:effectLst/>
                <a:latin typeface="Public Sans" pitchFamily="2" charset="77"/>
                <a:ea typeface="IBM Plex Sans Regular Regular"/>
                <a:cs typeface="IBM Plex Sans Regular Regular"/>
              </a:defRPr>
            </a:lvl1pPr>
          </a:lstStyle>
          <a:p>
            <a:pPr lvl="0" fontAlgn="auto" hangingPunct="0"/>
            <a:r>
              <a:rPr lang="en-US" dirty="0"/>
              <a:t>Second Event</a:t>
            </a:r>
          </a:p>
        </p:txBody>
      </p:sp>
      <p:sp>
        <p:nvSpPr>
          <p:cNvPr id="39" name="Text Placeholder 16">
            <a:extLst>
              <a:ext uri="{FF2B5EF4-FFF2-40B4-BE49-F238E27FC236}">
                <a16:creationId xmlns:a16="http://schemas.microsoft.com/office/drawing/2014/main" id="{D35AD434-0B4D-E087-7218-CC0452A33CF4}"/>
              </a:ext>
            </a:extLst>
          </p:cNvPr>
          <p:cNvSpPr>
            <a:spLocks noGrp="1"/>
          </p:cNvSpPr>
          <p:nvPr>
            <p:ph type="body" sz="quarter" idx="12" hasCustomPrompt="1"/>
          </p:nvPr>
        </p:nvSpPr>
        <p:spPr>
          <a:xfrm>
            <a:off x="2005724" y="3119874"/>
            <a:ext cx="3821113" cy="369289"/>
          </a:xfrm>
          <a:prstGeom prst="rect">
            <a:avLst/>
          </a:prstGeom>
          <a:ln w="12700">
            <a:miter lim="400000"/>
          </a:ln>
        </p:spPr>
        <p:txBody>
          <a:bodyPr lIns="45699" tIns="45699" rIns="45699" bIns="45699">
            <a:spAutoFit/>
          </a:bodyPr>
          <a:lstStyle>
            <a:lvl1pPr>
              <a:defRPr kumimoji="0" lang="en-US" sz="1800" normalizeH="0" dirty="0">
                <a:ln>
                  <a:noFill/>
                </a:ln>
                <a:effectLst/>
                <a:latin typeface="Public Sans" pitchFamily="2" charset="77"/>
                <a:ea typeface="IBM Plex Sans Regular Regular"/>
                <a:cs typeface="IBM Plex Sans Regular Regular"/>
              </a:defRPr>
            </a:lvl1pPr>
          </a:lstStyle>
          <a:p>
            <a:pPr lvl="0" fontAlgn="auto" hangingPunct="0"/>
            <a:r>
              <a:rPr lang="en-US" dirty="0"/>
              <a:t>Event Number Three</a:t>
            </a:r>
          </a:p>
        </p:txBody>
      </p:sp>
      <p:sp>
        <p:nvSpPr>
          <p:cNvPr id="40" name="Text Placeholder 16">
            <a:extLst>
              <a:ext uri="{FF2B5EF4-FFF2-40B4-BE49-F238E27FC236}">
                <a16:creationId xmlns:a16="http://schemas.microsoft.com/office/drawing/2014/main" id="{77B0072C-4E61-3120-0DC0-99A4C01FA8E5}"/>
              </a:ext>
            </a:extLst>
          </p:cNvPr>
          <p:cNvSpPr>
            <a:spLocks noGrp="1"/>
          </p:cNvSpPr>
          <p:nvPr>
            <p:ph type="body" sz="quarter" idx="13" hasCustomPrompt="1"/>
          </p:nvPr>
        </p:nvSpPr>
        <p:spPr>
          <a:xfrm>
            <a:off x="2005724" y="3884351"/>
            <a:ext cx="3821113" cy="369289"/>
          </a:xfrm>
          <a:prstGeom prst="rect">
            <a:avLst/>
          </a:prstGeom>
          <a:ln w="12700">
            <a:miter lim="400000"/>
          </a:ln>
        </p:spPr>
        <p:txBody>
          <a:bodyPr lIns="45699" tIns="45699" rIns="45699" bIns="45699">
            <a:spAutoFit/>
          </a:bodyPr>
          <a:lstStyle>
            <a:lvl1pPr>
              <a:defRPr kumimoji="0" lang="en-US" sz="1800" normalizeH="0" dirty="0">
                <a:ln>
                  <a:noFill/>
                </a:ln>
                <a:effectLst/>
                <a:latin typeface="Public Sans" pitchFamily="2" charset="77"/>
                <a:ea typeface="IBM Plex Sans Regular Regular"/>
                <a:cs typeface="IBM Plex Sans Regular Regular"/>
              </a:defRPr>
            </a:lvl1pPr>
          </a:lstStyle>
          <a:p>
            <a:pPr lvl="0" fontAlgn="auto" hangingPunct="0"/>
            <a:r>
              <a:rPr lang="en-US" dirty="0"/>
              <a:t>Forth Event</a:t>
            </a:r>
          </a:p>
        </p:txBody>
      </p:sp>
      <p:sp>
        <p:nvSpPr>
          <p:cNvPr id="41" name="Text Placeholder 16">
            <a:extLst>
              <a:ext uri="{FF2B5EF4-FFF2-40B4-BE49-F238E27FC236}">
                <a16:creationId xmlns:a16="http://schemas.microsoft.com/office/drawing/2014/main" id="{9639AA2C-B147-AA8E-9DAB-3D5C50F33D0E}"/>
              </a:ext>
            </a:extLst>
          </p:cNvPr>
          <p:cNvSpPr>
            <a:spLocks noGrp="1"/>
          </p:cNvSpPr>
          <p:nvPr>
            <p:ph type="body" sz="quarter" idx="14" hasCustomPrompt="1"/>
          </p:nvPr>
        </p:nvSpPr>
        <p:spPr>
          <a:xfrm>
            <a:off x="2005724" y="4603494"/>
            <a:ext cx="3821113" cy="369289"/>
          </a:xfrm>
          <a:prstGeom prst="rect">
            <a:avLst/>
          </a:prstGeom>
          <a:ln w="12700">
            <a:miter lim="400000"/>
          </a:ln>
        </p:spPr>
        <p:txBody>
          <a:bodyPr lIns="45699" tIns="45699" rIns="45699" bIns="45699">
            <a:spAutoFit/>
          </a:bodyPr>
          <a:lstStyle>
            <a:lvl1pPr>
              <a:defRPr kumimoji="0" lang="en-US" sz="1800" normalizeH="0" dirty="0">
                <a:ln>
                  <a:noFill/>
                </a:ln>
                <a:effectLst/>
                <a:latin typeface="Public Sans" pitchFamily="2" charset="77"/>
                <a:ea typeface="IBM Plex Sans Regular Regular"/>
                <a:cs typeface="IBM Plex Sans Regular Regular"/>
              </a:defRPr>
            </a:lvl1pPr>
          </a:lstStyle>
          <a:p>
            <a:pPr lvl="0" fontAlgn="auto" hangingPunct="0"/>
            <a:r>
              <a:rPr lang="en-US" dirty="0"/>
              <a:t>Fifth Presentation</a:t>
            </a:r>
          </a:p>
        </p:txBody>
      </p:sp>
      <p:sp>
        <p:nvSpPr>
          <p:cNvPr id="45" name="Title 43">
            <a:extLst>
              <a:ext uri="{FF2B5EF4-FFF2-40B4-BE49-F238E27FC236}">
                <a16:creationId xmlns:a16="http://schemas.microsoft.com/office/drawing/2014/main" id="{BFE22359-A1C2-41FE-DC4A-5B12D5CB71DA}"/>
              </a:ext>
            </a:extLst>
          </p:cNvPr>
          <p:cNvSpPr>
            <a:spLocks noGrp="1"/>
          </p:cNvSpPr>
          <p:nvPr>
            <p:ph type="title" hasCustomPrompt="1"/>
          </p:nvPr>
        </p:nvSpPr>
        <p:spPr>
          <a:xfrm>
            <a:off x="1231434" y="196815"/>
            <a:ext cx="4595403" cy="1508126"/>
          </a:xfrm>
          <a:prstGeom prst="rect">
            <a:avLst/>
          </a:prstGeom>
          <a:ln w="12700">
            <a:miter lim="400000"/>
          </a:ln>
        </p:spPr>
        <p:txBody>
          <a:bodyPr lIns="45719" rIns="45719" anchor="ctr"/>
          <a:lstStyle>
            <a:lvl1pPr>
              <a:defRPr kumimoji="0" lang="en-US" sz="4750" b="1" normalizeH="0">
                <a:ln>
                  <a:noFill/>
                </a:ln>
                <a:effectLst/>
                <a:latin typeface="Red Hat Display" panose="02010303040201060303" pitchFamily="2" charset="0"/>
                <a:ea typeface="Red Hat Display" panose="02010303040201060303" pitchFamily="2" charset="0"/>
                <a:cs typeface="Red Hat Display" panose="02010303040201060303" pitchFamily="2" charset="0"/>
              </a:defRPr>
            </a:lvl1pPr>
          </a:lstStyle>
          <a:p>
            <a:pPr lvl="0" defTabSz="868680" fontAlgn="auto" hangingPunct="0"/>
            <a:r>
              <a:rPr lang="en-US" dirty="0"/>
              <a:t>Our Agenda</a:t>
            </a:r>
          </a:p>
        </p:txBody>
      </p:sp>
      <p:sp>
        <p:nvSpPr>
          <p:cNvPr id="49" name="Picture Placeholder 47">
            <a:extLst>
              <a:ext uri="{FF2B5EF4-FFF2-40B4-BE49-F238E27FC236}">
                <a16:creationId xmlns:a16="http://schemas.microsoft.com/office/drawing/2014/main" id="{63C10C85-7A0F-26C5-8D14-15009FD5910B}"/>
              </a:ext>
            </a:extLst>
          </p:cNvPr>
          <p:cNvSpPr>
            <a:spLocks noGrp="1"/>
          </p:cNvSpPr>
          <p:nvPr>
            <p:ph type="pic" sz="quarter" idx="15"/>
          </p:nvPr>
        </p:nvSpPr>
        <p:spPr>
          <a:xfrm>
            <a:off x="6094241" y="0"/>
            <a:ext cx="5423682" cy="5479744"/>
          </a:xfrm>
          <a:prstGeom prst="rect">
            <a:avLst/>
          </a:prstGeom>
          <a:solidFill>
            <a:schemeClr val="accent3"/>
          </a:solidFill>
        </p:spPr>
        <p:txBody>
          <a:bodyPr anchor="ctr"/>
          <a:lstStyle>
            <a:lvl1pPr algn="ctr">
              <a:defRPr/>
            </a:lvl1pPr>
          </a:lstStyle>
          <a:p>
            <a:endParaRPr lang="en-US" dirty="0"/>
          </a:p>
        </p:txBody>
      </p:sp>
    </p:spTree>
    <p:extLst>
      <p:ext uri="{BB962C8B-B14F-4D97-AF65-F5344CB8AC3E}">
        <p14:creationId xmlns:p14="http://schemas.microsoft.com/office/powerpoint/2010/main" val="263821056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Page 7">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099F14-7760-B6DD-4DB5-5BF923C71299}"/>
              </a:ext>
            </a:extLst>
          </p:cNvPr>
          <p:cNvSpPr/>
          <p:nvPr userDrawn="1"/>
        </p:nvSpPr>
        <p:spPr>
          <a:xfrm>
            <a:off x="670560" y="0"/>
            <a:ext cx="10847363" cy="6180992"/>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222222"/>
              </a:solidFill>
              <a:effectLst/>
              <a:uFillTx/>
              <a:latin typeface="+mj-lt"/>
              <a:ea typeface="+mj-ea"/>
              <a:cs typeface="+mj-cs"/>
              <a:sym typeface="Arial"/>
            </a:endParaRPr>
          </a:p>
        </p:txBody>
      </p:sp>
      <p:sp>
        <p:nvSpPr>
          <p:cNvPr id="6" name="Google Shape;10;p19">
            <a:extLst>
              <a:ext uri="{FF2B5EF4-FFF2-40B4-BE49-F238E27FC236}">
                <a16:creationId xmlns:a16="http://schemas.microsoft.com/office/drawing/2014/main" id="{212EBC5F-373A-2CFA-3B7B-815351A7CA49}"/>
              </a:ext>
            </a:extLst>
          </p:cNvPr>
          <p:cNvSpPr txBox="1">
            <a:spLocks/>
          </p:cNvSpPr>
          <p:nvPr userDrawn="1"/>
        </p:nvSpPr>
        <p:spPr>
          <a:xfrm>
            <a:off x="11705252" y="6365619"/>
            <a:ext cx="299419" cy="3077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49" tIns="60949" rIns="60949" bIns="6094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IBM Plex Sans Regular Regular"/>
                <a:ea typeface="IBM Plex Sans Regular Regular"/>
                <a:cs typeface="IBM Plex Sans Regular Regular"/>
                <a:sym typeface="IBM Plex Sans Regular Regular"/>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9pPr>
          </a:lstStyle>
          <a:p>
            <a:fld id="{86CB4B4D-7CA3-9044-876B-883B54F8677D}" type="slidenum">
              <a:rPr lang="en-US" smtClean="0">
                <a:solidFill>
                  <a:schemeClr val="accent2"/>
                </a:solidFill>
                <a:latin typeface="Public Sans" pitchFamily="2" charset="77"/>
              </a:rPr>
              <a:pPr/>
              <a:t>‹#›</a:t>
            </a:fld>
            <a:endParaRPr lang="en-US" dirty="0">
              <a:solidFill>
                <a:schemeClr val="accent2"/>
              </a:solidFill>
              <a:latin typeface="Public Sans" pitchFamily="2" charset="77"/>
            </a:endParaRPr>
          </a:p>
        </p:txBody>
      </p:sp>
      <p:sp>
        <p:nvSpPr>
          <p:cNvPr id="37" name="Text Placeholder 16">
            <a:extLst>
              <a:ext uri="{FF2B5EF4-FFF2-40B4-BE49-F238E27FC236}">
                <a16:creationId xmlns:a16="http://schemas.microsoft.com/office/drawing/2014/main" id="{1B0E07E3-785E-50E5-61B0-7725A3D90261}"/>
              </a:ext>
            </a:extLst>
          </p:cNvPr>
          <p:cNvSpPr>
            <a:spLocks noGrp="1"/>
          </p:cNvSpPr>
          <p:nvPr>
            <p:ph type="body" sz="quarter" idx="10" hasCustomPrompt="1"/>
          </p:nvPr>
        </p:nvSpPr>
        <p:spPr>
          <a:xfrm>
            <a:off x="1300885" y="1625793"/>
            <a:ext cx="4254966" cy="2436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t" anchorCtr="0" forceAA="0" compatLnSpc="1">
            <a:prstTxWarp prst="textNoShape">
              <a:avLst/>
            </a:prstTxWarp>
            <a:spAutoFit/>
          </a:bodyPr>
          <a:lstStyle>
            <a:lvl1pPr>
              <a:defRPr kumimoji="0" lang="en-GB" normalizeH="0" dirty="0" smtClean="0">
                <a:ln>
                  <a:noFill/>
                </a:ln>
                <a:effectLst/>
                <a:latin typeface="Public Sans" pitchFamily="2" charset="77"/>
                <a:ea typeface="+mj-lt"/>
                <a:cs typeface="+mj-lt"/>
              </a:defRPr>
            </a:lvl1pPr>
          </a:lstStyle>
          <a:p>
            <a:pPr lvl="0" fontAlgn="auto" hangingPunct="0">
              <a:lnSpc>
                <a:spcPts val="1880"/>
              </a:lnSpc>
            </a:pPr>
            <a:r>
              <a:rPr lang="en-GB" dirty="0"/>
              <a:t>Assistive Technology for Kansans helps people with disabilities and health conditions access assistive technology. ATK provides four core services: Device demonstration, Short-term equipment loan, Assistive Technology reuse, Assistance in determining funding eligibility for both new and used technologies Through these efforts, ATK works to make Assistive Technology more available and accessible to individuals with disabilities and their families.</a:t>
            </a:r>
          </a:p>
        </p:txBody>
      </p:sp>
      <p:sp>
        <p:nvSpPr>
          <p:cNvPr id="45" name="Title 43">
            <a:extLst>
              <a:ext uri="{FF2B5EF4-FFF2-40B4-BE49-F238E27FC236}">
                <a16:creationId xmlns:a16="http://schemas.microsoft.com/office/drawing/2014/main" id="{BFE22359-A1C2-41FE-DC4A-5B12D5CB71DA}"/>
              </a:ext>
            </a:extLst>
          </p:cNvPr>
          <p:cNvSpPr>
            <a:spLocks noGrp="1"/>
          </p:cNvSpPr>
          <p:nvPr>
            <p:ph type="title" hasCustomPrompt="1"/>
          </p:nvPr>
        </p:nvSpPr>
        <p:spPr>
          <a:xfrm>
            <a:off x="1231434" y="196815"/>
            <a:ext cx="4595403" cy="1508126"/>
          </a:xfrm>
          <a:prstGeom prst="rect">
            <a:avLst/>
          </a:prstGeom>
          <a:ln w="12700">
            <a:miter lim="400000"/>
          </a:ln>
        </p:spPr>
        <p:txBody>
          <a:bodyPr lIns="45719" rIns="45719" anchor="ctr"/>
          <a:lstStyle>
            <a:lvl1pPr>
              <a:defRPr kumimoji="0" lang="en-US" sz="4750" b="1" normalizeH="0">
                <a:ln>
                  <a:noFill/>
                </a:ln>
                <a:effectLst/>
                <a:latin typeface="Red Hat Display" panose="02010303040201060303" pitchFamily="2" charset="0"/>
                <a:ea typeface="Red Hat Display" panose="02010303040201060303" pitchFamily="2" charset="0"/>
                <a:cs typeface="Red Hat Display" panose="02010303040201060303" pitchFamily="2" charset="0"/>
              </a:defRPr>
            </a:lvl1pPr>
          </a:lstStyle>
          <a:p>
            <a:pPr lvl="0" defTabSz="868680" fontAlgn="auto" hangingPunct="0"/>
            <a:r>
              <a:rPr lang="en-US" dirty="0"/>
              <a:t>About us</a:t>
            </a:r>
          </a:p>
        </p:txBody>
      </p:sp>
      <p:sp>
        <p:nvSpPr>
          <p:cNvPr id="49" name="Picture Placeholder 47">
            <a:extLst>
              <a:ext uri="{FF2B5EF4-FFF2-40B4-BE49-F238E27FC236}">
                <a16:creationId xmlns:a16="http://schemas.microsoft.com/office/drawing/2014/main" id="{63C10C85-7A0F-26C5-8D14-15009FD5910B}"/>
              </a:ext>
            </a:extLst>
          </p:cNvPr>
          <p:cNvSpPr>
            <a:spLocks noGrp="1"/>
          </p:cNvSpPr>
          <p:nvPr>
            <p:ph type="pic" sz="quarter" idx="15"/>
          </p:nvPr>
        </p:nvSpPr>
        <p:spPr>
          <a:xfrm>
            <a:off x="6772277" y="0"/>
            <a:ext cx="4745646" cy="6180992"/>
          </a:xfrm>
          <a:prstGeom prst="rect">
            <a:avLst/>
          </a:prstGeom>
          <a:solidFill>
            <a:schemeClr val="accent3"/>
          </a:solidFill>
        </p:spPr>
        <p:txBody>
          <a:bodyPr anchor="ctr"/>
          <a:lstStyle>
            <a:lvl1pPr algn="ctr">
              <a:defRPr/>
            </a:lvl1pPr>
          </a:lstStyle>
          <a:p>
            <a:endParaRPr lang="en-US" dirty="0"/>
          </a:p>
        </p:txBody>
      </p:sp>
      <p:pic>
        <p:nvPicPr>
          <p:cNvPr id="2" name="Imagem 8" descr="Placa vermelha com letras brancas em fundo preto&#10;&#10;O conteúdo gerado por IA pode estar incorreto.">
            <a:extLst>
              <a:ext uri="{FF2B5EF4-FFF2-40B4-BE49-F238E27FC236}">
                <a16:creationId xmlns:a16="http://schemas.microsoft.com/office/drawing/2014/main" id="{7CB063E2-34C8-9D1F-DBDB-CD5A35A5F5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8357" y="4785946"/>
            <a:ext cx="2488400" cy="731160"/>
          </a:xfrm>
          <a:prstGeom prst="rect">
            <a:avLst/>
          </a:prstGeom>
        </p:spPr>
      </p:pic>
      <p:sp>
        <p:nvSpPr>
          <p:cNvPr id="5" name="Rectangle 4">
            <a:extLst>
              <a:ext uri="{FF2B5EF4-FFF2-40B4-BE49-F238E27FC236}">
                <a16:creationId xmlns:a16="http://schemas.microsoft.com/office/drawing/2014/main" id="{52802FFE-8E41-92FC-4DAA-EEC944F2B36D}"/>
              </a:ext>
            </a:extLst>
          </p:cNvPr>
          <p:cNvSpPr/>
          <p:nvPr userDrawn="1"/>
        </p:nvSpPr>
        <p:spPr>
          <a:xfrm>
            <a:off x="6077294" y="0"/>
            <a:ext cx="694983" cy="6180993"/>
          </a:xfrm>
          <a:prstGeom prst="rect">
            <a:avLst/>
          </a:prstGeom>
          <a:solidFill>
            <a:schemeClr val="accent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222222"/>
              </a:solidFill>
              <a:effectLst/>
              <a:uFillTx/>
              <a:latin typeface="+mj-lt"/>
              <a:ea typeface="+mj-ea"/>
              <a:cs typeface="+mj-cs"/>
              <a:sym typeface="Arial"/>
            </a:endParaRPr>
          </a:p>
        </p:txBody>
      </p:sp>
      <p:sp>
        <p:nvSpPr>
          <p:cNvPr id="7" name="Google Shape;10;p19">
            <a:extLst>
              <a:ext uri="{FF2B5EF4-FFF2-40B4-BE49-F238E27FC236}">
                <a16:creationId xmlns:a16="http://schemas.microsoft.com/office/drawing/2014/main" id="{674E5EE3-F4F3-50ED-93CD-71D627257D99}"/>
              </a:ext>
            </a:extLst>
          </p:cNvPr>
          <p:cNvSpPr txBox="1">
            <a:spLocks/>
          </p:cNvSpPr>
          <p:nvPr userDrawn="1"/>
        </p:nvSpPr>
        <p:spPr>
          <a:xfrm>
            <a:off x="11517923" y="6180992"/>
            <a:ext cx="674077" cy="6770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49" tIns="60949" rIns="60949" bIns="6094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IBM Plex Sans Regular Regular"/>
                <a:ea typeface="IBM Plex Sans Regular Regular"/>
                <a:cs typeface="IBM Plex Sans Regular Regular"/>
                <a:sym typeface="IBM Plex Sans Regular Regular"/>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9pPr>
          </a:lstStyle>
          <a:p>
            <a:fld id="{86CB4B4D-7CA3-9044-876B-883B54F8677D}" type="slidenum">
              <a:rPr lang="en-US" smtClean="0">
                <a:latin typeface="Public Sans" pitchFamily="2" charset="77"/>
              </a:rPr>
              <a:pPr/>
              <a:t>‹#›</a:t>
            </a:fld>
            <a:endParaRPr lang="en-US" dirty="0">
              <a:latin typeface="Public Sans" pitchFamily="2" charset="77"/>
            </a:endParaRPr>
          </a:p>
        </p:txBody>
      </p:sp>
    </p:spTree>
    <p:extLst>
      <p:ext uri="{BB962C8B-B14F-4D97-AF65-F5344CB8AC3E}">
        <p14:creationId xmlns:p14="http://schemas.microsoft.com/office/powerpoint/2010/main" val="244334016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Page 7">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099F14-7760-B6DD-4DB5-5BF923C71299}"/>
              </a:ext>
            </a:extLst>
          </p:cNvPr>
          <p:cNvSpPr/>
          <p:nvPr userDrawn="1"/>
        </p:nvSpPr>
        <p:spPr>
          <a:xfrm>
            <a:off x="670560" y="0"/>
            <a:ext cx="10847363" cy="6180992"/>
          </a:xfrm>
          <a:prstGeom prst="rect">
            <a:avLst/>
          </a:prstGeom>
          <a:solidFill>
            <a:schemeClr val="accent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222222"/>
              </a:solidFill>
              <a:effectLst/>
              <a:uFillTx/>
              <a:latin typeface="+mj-lt"/>
              <a:ea typeface="+mj-ea"/>
              <a:cs typeface="+mj-cs"/>
              <a:sym typeface="Arial"/>
            </a:endParaRPr>
          </a:p>
        </p:txBody>
      </p:sp>
      <p:sp>
        <p:nvSpPr>
          <p:cNvPr id="5" name="Rectangle 4">
            <a:extLst>
              <a:ext uri="{FF2B5EF4-FFF2-40B4-BE49-F238E27FC236}">
                <a16:creationId xmlns:a16="http://schemas.microsoft.com/office/drawing/2014/main" id="{2C3208AC-3FFB-F040-AE2C-B42613B82914}"/>
              </a:ext>
            </a:extLst>
          </p:cNvPr>
          <p:cNvSpPr/>
          <p:nvPr userDrawn="1"/>
        </p:nvSpPr>
        <p:spPr>
          <a:xfrm>
            <a:off x="10822940" y="0"/>
            <a:ext cx="694983" cy="6180993"/>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222222"/>
              </a:solidFill>
              <a:effectLst/>
              <a:uFillTx/>
              <a:latin typeface="+mj-lt"/>
              <a:ea typeface="+mj-ea"/>
              <a:cs typeface="+mj-cs"/>
              <a:sym typeface="Arial"/>
            </a:endParaRPr>
          </a:p>
        </p:txBody>
      </p:sp>
      <p:sp>
        <p:nvSpPr>
          <p:cNvPr id="6" name="Google Shape;10;p19">
            <a:extLst>
              <a:ext uri="{FF2B5EF4-FFF2-40B4-BE49-F238E27FC236}">
                <a16:creationId xmlns:a16="http://schemas.microsoft.com/office/drawing/2014/main" id="{212EBC5F-373A-2CFA-3B7B-815351A7CA49}"/>
              </a:ext>
            </a:extLst>
          </p:cNvPr>
          <p:cNvSpPr txBox="1">
            <a:spLocks/>
          </p:cNvSpPr>
          <p:nvPr userDrawn="1"/>
        </p:nvSpPr>
        <p:spPr>
          <a:xfrm>
            <a:off x="11705252" y="6365619"/>
            <a:ext cx="299419" cy="3077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49" tIns="60949" rIns="60949" bIns="6094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IBM Plex Sans Regular Regular"/>
                <a:ea typeface="IBM Plex Sans Regular Regular"/>
                <a:cs typeface="IBM Plex Sans Regular Regular"/>
                <a:sym typeface="IBM Plex Sans Regular Regular"/>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9pPr>
          </a:lstStyle>
          <a:p>
            <a:fld id="{86CB4B4D-7CA3-9044-876B-883B54F8677D}" type="slidenum">
              <a:rPr lang="en-US" smtClean="0">
                <a:solidFill>
                  <a:schemeClr val="accent1"/>
                </a:solidFill>
                <a:latin typeface="Public Sans" pitchFamily="2" charset="77"/>
              </a:rPr>
              <a:pPr/>
              <a:t>‹#›</a:t>
            </a:fld>
            <a:endParaRPr lang="en-US" dirty="0">
              <a:solidFill>
                <a:schemeClr val="accent1"/>
              </a:solidFill>
              <a:latin typeface="Public Sans" pitchFamily="2" charset="77"/>
            </a:endParaRPr>
          </a:p>
        </p:txBody>
      </p:sp>
      <p:pic>
        <p:nvPicPr>
          <p:cNvPr id="10" name="Imagem 3" descr="Placa vermelha com letras brancas em fundo preto&#10;&#10;O conteúdo gerado por IA pode estar incorreto.">
            <a:extLst>
              <a:ext uri="{FF2B5EF4-FFF2-40B4-BE49-F238E27FC236}">
                <a16:creationId xmlns:a16="http://schemas.microsoft.com/office/drawing/2014/main" id="{5B0E5617-7257-6527-FE33-C825DA661B91}"/>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318357" y="4785946"/>
            <a:ext cx="2488400" cy="731160"/>
          </a:xfrm>
          <a:prstGeom prst="rect">
            <a:avLst/>
          </a:prstGeom>
        </p:spPr>
      </p:pic>
      <p:sp>
        <p:nvSpPr>
          <p:cNvPr id="14" name="Title 12">
            <a:extLst>
              <a:ext uri="{FF2B5EF4-FFF2-40B4-BE49-F238E27FC236}">
                <a16:creationId xmlns:a16="http://schemas.microsoft.com/office/drawing/2014/main" id="{7C3A6565-145E-D4D9-9330-A30D39D0AA3D}"/>
              </a:ext>
            </a:extLst>
          </p:cNvPr>
          <p:cNvSpPr>
            <a:spLocks noGrp="1"/>
          </p:cNvSpPr>
          <p:nvPr>
            <p:ph type="title" hasCustomPrompt="1"/>
          </p:nvPr>
        </p:nvSpPr>
        <p:spPr>
          <a:xfrm>
            <a:off x="1318357" y="634724"/>
            <a:ext cx="8394603" cy="2092838"/>
          </a:xfrm>
          <a:prstGeom prst="rect">
            <a:avLst/>
          </a:prstGeom>
          <a:ln w="12700">
            <a:miter lim="400000"/>
          </a:ln>
        </p:spPr>
        <p:txBody>
          <a:bodyPr wrap="square" lIns="45699" tIns="45699" rIns="45699" bIns="45699" anchor="t">
            <a:spAutoFit/>
          </a:bodyPr>
          <a:lstStyle>
            <a:lvl1pPr>
              <a:lnSpc>
                <a:spcPct val="90000"/>
              </a:lnSpc>
              <a:defRPr kumimoji="0" lang="en-US" sz="7200" b="1" normalizeH="0">
                <a:ln>
                  <a:noFill/>
                </a:ln>
                <a:solidFill>
                  <a:schemeClr val="tx1"/>
                </a:solidFill>
                <a:effectLst/>
                <a:latin typeface="Red Hat Display" panose="02010303040201060303" pitchFamily="2" charset="0"/>
                <a:ea typeface="Red Hat Display" panose="02010303040201060303" pitchFamily="2" charset="0"/>
                <a:cs typeface="Red Hat Display" panose="02010303040201060303" pitchFamily="2" charset="0"/>
              </a:defRPr>
            </a:lvl1pPr>
          </a:lstStyle>
          <a:p>
            <a:pPr lvl="0" fontAlgn="auto" hangingPunct="0"/>
            <a:r>
              <a:rPr lang="en-US" dirty="0"/>
              <a:t>Separator </a:t>
            </a:r>
            <a:br>
              <a:rPr lang="en-US" dirty="0"/>
            </a:br>
            <a:r>
              <a:rPr lang="en-US" dirty="0"/>
              <a:t>Slide</a:t>
            </a:r>
          </a:p>
        </p:txBody>
      </p:sp>
    </p:spTree>
    <p:extLst>
      <p:ext uri="{BB962C8B-B14F-4D97-AF65-F5344CB8AC3E}">
        <p14:creationId xmlns:p14="http://schemas.microsoft.com/office/powerpoint/2010/main" val="209202639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Page 7">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099F14-7760-B6DD-4DB5-5BF923C71299}"/>
              </a:ext>
            </a:extLst>
          </p:cNvPr>
          <p:cNvSpPr/>
          <p:nvPr userDrawn="1"/>
        </p:nvSpPr>
        <p:spPr>
          <a:xfrm>
            <a:off x="670560" y="1753730"/>
            <a:ext cx="10847363" cy="4427261"/>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222222"/>
              </a:solidFill>
              <a:effectLst/>
              <a:uFillTx/>
              <a:latin typeface="+mj-lt"/>
              <a:ea typeface="+mj-ea"/>
              <a:cs typeface="+mj-cs"/>
              <a:sym typeface="Arial"/>
            </a:endParaRPr>
          </a:p>
        </p:txBody>
      </p:sp>
      <p:sp>
        <p:nvSpPr>
          <p:cNvPr id="5" name="Rectangle 4">
            <a:extLst>
              <a:ext uri="{FF2B5EF4-FFF2-40B4-BE49-F238E27FC236}">
                <a16:creationId xmlns:a16="http://schemas.microsoft.com/office/drawing/2014/main" id="{2C3208AC-3FFB-F040-AE2C-B42613B82914}"/>
              </a:ext>
            </a:extLst>
          </p:cNvPr>
          <p:cNvSpPr/>
          <p:nvPr userDrawn="1"/>
        </p:nvSpPr>
        <p:spPr>
          <a:xfrm>
            <a:off x="6096000" y="1753730"/>
            <a:ext cx="5421923" cy="4427263"/>
          </a:xfrm>
          <a:prstGeom prst="rect">
            <a:avLst/>
          </a:prstGeom>
          <a:solidFill>
            <a:schemeClr val="accent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222222"/>
              </a:solidFill>
              <a:effectLst/>
              <a:uFillTx/>
              <a:latin typeface="+mj-lt"/>
              <a:ea typeface="+mj-ea"/>
              <a:cs typeface="+mj-cs"/>
              <a:sym typeface="Arial"/>
            </a:endParaRPr>
          </a:p>
        </p:txBody>
      </p:sp>
      <p:sp>
        <p:nvSpPr>
          <p:cNvPr id="6" name="Google Shape;10;p19">
            <a:extLst>
              <a:ext uri="{FF2B5EF4-FFF2-40B4-BE49-F238E27FC236}">
                <a16:creationId xmlns:a16="http://schemas.microsoft.com/office/drawing/2014/main" id="{212EBC5F-373A-2CFA-3B7B-815351A7CA49}"/>
              </a:ext>
            </a:extLst>
          </p:cNvPr>
          <p:cNvSpPr txBox="1">
            <a:spLocks/>
          </p:cNvSpPr>
          <p:nvPr userDrawn="1"/>
        </p:nvSpPr>
        <p:spPr>
          <a:xfrm>
            <a:off x="11517923" y="6180992"/>
            <a:ext cx="674077" cy="6770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49" tIns="60949" rIns="60949" bIns="6094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IBM Plex Sans Regular Regular"/>
                <a:ea typeface="IBM Plex Sans Regular Regular"/>
                <a:cs typeface="IBM Plex Sans Regular Regular"/>
                <a:sym typeface="IBM Plex Sans Regular Regular"/>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9pPr>
          </a:lstStyle>
          <a:p>
            <a:fld id="{86CB4B4D-7CA3-9044-876B-883B54F8677D}" type="slidenum">
              <a:rPr lang="en-US" smtClean="0">
                <a:latin typeface="Public Sans" pitchFamily="2" charset="77"/>
              </a:rPr>
              <a:pPr/>
              <a:t>‹#›</a:t>
            </a:fld>
            <a:endParaRPr lang="en-US" dirty="0">
              <a:latin typeface="Public Sans" pitchFamily="2" charset="77"/>
            </a:endParaRPr>
          </a:p>
        </p:txBody>
      </p:sp>
      <p:sp>
        <p:nvSpPr>
          <p:cNvPr id="14" name="Title 12">
            <a:extLst>
              <a:ext uri="{FF2B5EF4-FFF2-40B4-BE49-F238E27FC236}">
                <a16:creationId xmlns:a16="http://schemas.microsoft.com/office/drawing/2014/main" id="{7C3A6565-145E-D4D9-9330-A30D39D0AA3D}"/>
              </a:ext>
            </a:extLst>
          </p:cNvPr>
          <p:cNvSpPr>
            <a:spLocks noGrp="1"/>
          </p:cNvSpPr>
          <p:nvPr>
            <p:ph type="title" hasCustomPrompt="1"/>
          </p:nvPr>
        </p:nvSpPr>
        <p:spPr>
          <a:xfrm>
            <a:off x="670560" y="634725"/>
            <a:ext cx="8905912" cy="699380"/>
          </a:xfrm>
          <a:prstGeom prst="rect">
            <a:avLst/>
          </a:prstGeom>
          <a:ln w="12700">
            <a:miter lim="400000"/>
          </a:ln>
        </p:spPr>
        <p:txBody>
          <a:bodyPr wrap="square" lIns="45699" tIns="45699" rIns="45699" bIns="45699" anchor="t">
            <a:spAutoFit/>
          </a:bodyPr>
          <a:lstStyle>
            <a:lvl1pPr>
              <a:lnSpc>
                <a:spcPct val="80000"/>
              </a:lnSpc>
              <a:defRPr kumimoji="0" lang="en-US" sz="4750" b="1" normalizeH="0">
                <a:ln>
                  <a:noFill/>
                </a:ln>
                <a:solidFill>
                  <a:schemeClr val="tx1"/>
                </a:solidFill>
                <a:effectLst/>
                <a:latin typeface="Red Hat Display" panose="02010303040201060303" pitchFamily="2" charset="0"/>
                <a:ea typeface="Red Hat Display" panose="02010303040201060303" pitchFamily="2" charset="0"/>
                <a:cs typeface="Red Hat Display" panose="02010303040201060303" pitchFamily="2" charset="0"/>
              </a:defRPr>
            </a:lvl1pPr>
          </a:lstStyle>
          <a:p>
            <a:pPr lvl="0" fontAlgn="auto" hangingPunct="0"/>
            <a:r>
              <a:rPr lang="en-US" dirty="0"/>
              <a:t>Comparison table</a:t>
            </a:r>
          </a:p>
        </p:txBody>
      </p:sp>
      <p:sp>
        <p:nvSpPr>
          <p:cNvPr id="8" name="Google Shape;269;p13">
            <a:extLst>
              <a:ext uri="{FF2B5EF4-FFF2-40B4-BE49-F238E27FC236}">
                <a16:creationId xmlns:a16="http://schemas.microsoft.com/office/drawing/2014/main" id="{5486FE4F-203E-A5B5-2E40-1A838AB45D50}"/>
              </a:ext>
            </a:extLst>
          </p:cNvPr>
          <p:cNvSpPr/>
          <p:nvPr userDrawn="1"/>
        </p:nvSpPr>
        <p:spPr>
          <a:xfrm>
            <a:off x="670560" y="5532408"/>
            <a:ext cx="5425437" cy="650994"/>
          </a:xfrm>
          <a:prstGeom prst="rect">
            <a:avLst/>
          </a:prstGeom>
          <a:solidFill>
            <a:srgbClr val="C2CDE4"/>
          </a:solidFill>
          <a:ln>
            <a:noFill/>
          </a:ln>
          <a:effectLst/>
        </p:spPr>
        <p:style>
          <a:lnRef idx="2">
            <a:schemeClr val="dk1"/>
          </a:lnRef>
          <a:fillRef idx="1">
            <a:schemeClr val="lt1"/>
          </a:fillRef>
          <a:effectRef idx="0">
            <a:schemeClr val="dk1"/>
          </a:effectRef>
          <a:fontRef idx="minor">
            <a:schemeClr val="dk1"/>
          </a:fontRef>
        </p:style>
        <p:txBody>
          <a:bodyPr lIns="0" tIns="0" rIns="0" bIns="0" anchor="ctr"/>
          <a:lstStyle/>
          <a:p>
            <a:pPr algn="ctr">
              <a:defRPr sz="1800">
                <a:solidFill>
                  <a:srgbClr val="F7F7F7"/>
                </a:solidFill>
                <a:latin typeface="Open Sans Light"/>
                <a:ea typeface="Open Sans Light"/>
                <a:cs typeface="Open Sans Light"/>
                <a:sym typeface="Open Sans Light"/>
              </a:defRPr>
            </a:pPr>
            <a:endParaRPr/>
          </a:p>
        </p:txBody>
      </p:sp>
      <p:sp>
        <p:nvSpPr>
          <p:cNvPr id="9" name="Google Shape;269;p13">
            <a:extLst>
              <a:ext uri="{FF2B5EF4-FFF2-40B4-BE49-F238E27FC236}">
                <a16:creationId xmlns:a16="http://schemas.microsoft.com/office/drawing/2014/main" id="{BEBA5477-A7D5-98B7-ACE0-C4AC91E71C7B}"/>
              </a:ext>
            </a:extLst>
          </p:cNvPr>
          <p:cNvSpPr/>
          <p:nvPr userDrawn="1"/>
        </p:nvSpPr>
        <p:spPr>
          <a:xfrm>
            <a:off x="6095998" y="5532408"/>
            <a:ext cx="5421922" cy="650994"/>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lIns="0" tIns="0" rIns="0" bIns="0" anchor="ctr"/>
          <a:lstStyle/>
          <a:p>
            <a:pPr algn="ctr">
              <a:defRPr sz="1800">
                <a:solidFill>
                  <a:srgbClr val="F7F7F7"/>
                </a:solidFill>
                <a:latin typeface="Open Sans Light"/>
                <a:ea typeface="Open Sans Light"/>
                <a:cs typeface="Open Sans Light"/>
                <a:sym typeface="Open Sans Light"/>
              </a:defRPr>
            </a:pPr>
            <a:endParaRPr/>
          </a:p>
        </p:txBody>
      </p:sp>
      <p:sp>
        <p:nvSpPr>
          <p:cNvPr id="34" name="Text Placeholder 32">
            <a:extLst>
              <a:ext uri="{FF2B5EF4-FFF2-40B4-BE49-F238E27FC236}">
                <a16:creationId xmlns:a16="http://schemas.microsoft.com/office/drawing/2014/main" id="{6E8B323A-AE46-D36F-99EB-167186D48AA0}"/>
              </a:ext>
            </a:extLst>
          </p:cNvPr>
          <p:cNvSpPr>
            <a:spLocks noGrp="1"/>
          </p:cNvSpPr>
          <p:nvPr>
            <p:ph type="body" sz="quarter" idx="14" hasCustomPrompt="1"/>
          </p:nvPr>
        </p:nvSpPr>
        <p:spPr>
          <a:xfrm>
            <a:off x="1181893" y="2001965"/>
            <a:ext cx="4092575" cy="460375"/>
          </a:xfrm>
          <a:prstGeom prst="rect">
            <a:avLst/>
          </a:prstGeom>
        </p:spPr>
        <p:txBody>
          <a:bodyPr/>
          <a:lstStyle>
            <a:lvl1pPr algn="ctr">
              <a:defRPr sz="1200" b="1">
                <a:latin typeface="Public Sans" panose="00000500000000000000" pitchFamily="50" charset="0"/>
              </a:defRPr>
            </a:lvl1pPr>
          </a:lstStyle>
          <a:p>
            <a:pPr lvl="0"/>
            <a:r>
              <a:rPr lang="en-US" dirty="0"/>
              <a:t>Our Company</a:t>
            </a:r>
          </a:p>
        </p:txBody>
      </p:sp>
      <p:sp>
        <p:nvSpPr>
          <p:cNvPr id="36" name="Text Placeholder 32">
            <a:extLst>
              <a:ext uri="{FF2B5EF4-FFF2-40B4-BE49-F238E27FC236}">
                <a16:creationId xmlns:a16="http://schemas.microsoft.com/office/drawing/2014/main" id="{7DF056B2-6D3E-D526-A7AA-880C7F365CD4}"/>
              </a:ext>
            </a:extLst>
          </p:cNvPr>
          <p:cNvSpPr>
            <a:spLocks noGrp="1"/>
          </p:cNvSpPr>
          <p:nvPr>
            <p:ph type="body" sz="quarter" idx="15" hasCustomPrompt="1"/>
          </p:nvPr>
        </p:nvSpPr>
        <p:spPr>
          <a:xfrm>
            <a:off x="6752735" y="2001965"/>
            <a:ext cx="4092575" cy="460375"/>
          </a:xfrm>
          <a:prstGeom prst="rect">
            <a:avLst/>
          </a:prstGeom>
        </p:spPr>
        <p:txBody>
          <a:bodyPr/>
          <a:lstStyle>
            <a:lvl1pPr algn="ctr">
              <a:defRPr sz="1200" b="1">
                <a:latin typeface="Public Sans" panose="00000500000000000000" pitchFamily="50" charset="0"/>
              </a:defRPr>
            </a:lvl1pPr>
          </a:lstStyle>
          <a:p>
            <a:pPr lvl="0"/>
            <a:r>
              <a:rPr lang="en-US" dirty="0"/>
              <a:t>Competitors</a:t>
            </a:r>
          </a:p>
        </p:txBody>
      </p:sp>
      <p:sp>
        <p:nvSpPr>
          <p:cNvPr id="38" name="Text Placeholder 32">
            <a:extLst>
              <a:ext uri="{FF2B5EF4-FFF2-40B4-BE49-F238E27FC236}">
                <a16:creationId xmlns:a16="http://schemas.microsoft.com/office/drawing/2014/main" id="{67FE3057-BBDD-A0CA-943C-C31694173F42}"/>
              </a:ext>
            </a:extLst>
          </p:cNvPr>
          <p:cNvSpPr>
            <a:spLocks noGrp="1"/>
          </p:cNvSpPr>
          <p:nvPr>
            <p:ph type="body" sz="quarter" idx="16" hasCustomPrompt="1"/>
          </p:nvPr>
        </p:nvSpPr>
        <p:spPr>
          <a:xfrm>
            <a:off x="1711244" y="2452137"/>
            <a:ext cx="3290993" cy="2919963"/>
          </a:xfrm>
          <a:prstGeom prst="rect">
            <a:avLst/>
          </a:prstGeom>
        </p:spPr>
        <p:txBody>
          <a:bodyPr/>
          <a:lstStyle>
            <a:lvl1pPr algn="l">
              <a:spcAft>
                <a:spcPts val="2400"/>
              </a:spcAft>
              <a:defRPr sz="1000" b="0">
                <a:latin typeface="Public Sans" panose="00000500000000000000" pitchFamily="50"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id </a:t>
            </a:r>
            <a:r>
              <a:rPr lang="en-US" dirty="0" err="1"/>
              <a:t>rutrum</a:t>
            </a:r>
            <a:r>
              <a:rPr lang="en-US" dirty="0"/>
              <a:t> ex. Sed </a:t>
            </a:r>
            <a:r>
              <a:rPr lang="en-US" dirty="0" err="1"/>
              <a:t>bibendum</a:t>
            </a:r>
            <a:r>
              <a:rPr lang="en-US" dirty="0"/>
              <a:t> </a:t>
            </a:r>
            <a:r>
              <a:rPr lang="en-US" dirty="0" err="1"/>
              <a:t>purus</a:t>
            </a:r>
            <a:r>
              <a:rPr lang="en-US" dirty="0"/>
              <a:t> non </a:t>
            </a:r>
            <a:r>
              <a:rPr lang="en-US" dirty="0" err="1"/>
              <a:t>metus</a:t>
            </a:r>
            <a:r>
              <a:rPr lang="en-US" dirty="0"/>
              <a:t> </a:t>
            </a:r>
            <a:r>
              <a:rPr lang="en-US" dirty="0" err="1"/>
              <a:t>viverra</a:t>
            </a:r>
            <a:r>
              <a:rPr lang="en-US" dirty="0"/>
              <a:t> </a:t>
            </a:r>
            <a:r>
              <a:rPr lang="en-US" dirty="0" err="1"/>
              <a:t>placerat</a:t>
            </a:r>
            <a:r>
              <a:rPr lang="en-US" dirty="0"/>
              <a:t>.</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id </a:t>
            </a:r>
            <a:r>
              <a:rPr lang="en-US" dirty="0" err="1"/>
              <a:t>rutrum</a:t>
            </a:r>
            <a:r>
              <a:rPr lang="en-US" dirty="0"/>
              <a:t> ex. Sed </a:t>
            </a:r>
            <a:r>
              <a:rPr lang="en-US" dirty="0" err="1"/>
              <a:t>bibendum</a:t>
            </a:r>
            <a:r>
              <a:rPr lang="en-US" dirty="0"/>
              <a:t> </a:t>
            </a:r>
            <a:r>
              <a:rPr lang="en-US" dirty="0" err="1"/>
              <a:t>purus</a:t>
            </a:r>
            <a:r>
              <a:rPr lang="en-US" dirty="0"/>
              <a:t> non </a:t>
            </a:r>
            <a:r>
              <a:rPr lang="en-US" dirty="0" err="1"/>
              <a:t>metus</a:t>
            </a:r>
            <a:r>
              <a:rPr lang="en-US" dirty="0"/>
              <a:t> </a:t>
            </a:r>
            <a:r>
              <a:rPr lang="en-US" dirty="0" err="1"/>
              <a:t>viverra</a:t>
            </a:r>
            <a:r>
              <a:rPr lang="en-US" dirty="0"/>
              <a:t> </a:t>
            </a:r>
            <a:r>
              <a:rPr lang="en-US" dirty="0" err="1"/>
              <a:t>placerat</a:t>
            </a:r>
            <a:r>
              <a:rPr lang="en-US" dirty="0"/>
              <a:t>.</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id </a:t>
            </a:r>
            <a:r>
              <a:rPr lang="en-US" dirty="0" err="1"/>
              <a:t>rutrum</a:t>
            </a:r>
            <a:r>
              <a:rPr lang="en-US" dirty="0"/>
              <a:t> ex. Sed </a:t>
            </a:r>
            <a:r>
              <a:rPr lang="en-US" dirty="0" err="1"/>
              <a:t>bibendum</a:t>
            </a:r>
            <a:r>
              <a:rPr lang="en-US" dirty="0"/>
              <a:t> </a:t>
            </a:r>
            <a:r>
              <a:rPr lang="en-US" dirty="0" err="1"/>
              <a:t>purus</a:t>
            </a:r>
            <a:r>
              <a:rPr lang="en-US" dirty="0"/>
              <a:t> non </a:t>
            </a:r>
            <a:r>
              <a:rPr lang="en-US" dirty="0" err="1"/>
              <a:t>metus</a:t>
            </a:r>
            <a:r>
              <a:rPr lang="en-US" dirty="0"/>
              <a:t> </a:t>
            </a:r>
            <a:r>
              <a:rPr lang="en-US" dirty="0" err="1"/>
              <a:t>viverra</a:t>
            </a:r>
            <a:r>
              <a:rPr lang="en-US" dirty="0"/>
              <a:t> </a:t>
            </a:r>
            <a:r>
              <a:rPr lang="en-US" dirty="0" err="1"/>
              <a:t>placerat</a:t>
            </a:r>
            <a:r>
              <a:rPr lang="en-US" dirty="0"/>
              <a:t>.</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id </a:t>
            </a:r>
            <a:r>
              <a:rPr lang="en-US" dirty="0" err="1"/>
              <a:t>rutrum</a:t>
            </a:r>
            <a:r>
              <a:rPr lang="en-US" dirty="0"/>
              <a:t> ex. Sed </a:t>
            </a:r>
            <a:r>
              <a:rPr lang="en-US" dirty="0" err="1"/>
              <a:t>bibendum</a:t>
            </a:r>
            <a:r>
              <a:rPr lang="en-US" dirty="0"/>
              <a:t> </a:t>
            </a:r>
            <a:r>
              <a:rPr lang="en-US" dirty="0" err="1"/>
              <a:t>purus</a:t>
            </a:r>
            <a:r>
              <a:rPr lang="en-US" dirty="0"/>
              <a:t> non </a:t>
            </a:r>
            <a:r>
              <a:rPr lang="en-US" dirty="0" err="1"/>
              <a:t>metus</a:t>
            </a:r>
            <a:r>
              <a:rPr lang="en-US" dirty="0"/>
              <a:t> </a:t>
            </a:r>
            <a:r>
              <a:rPr lang="en-US" dirty="0" err="1"/>
              <a:t>viverra</a:t>
            </a:r>
            <a:r>
              <a:rPr lang="en-US" dirty="0"/>
              <a:t> </a:t>
            </a:r>
            <a:r>
              <a:rPr lang="en-US" dirty="0" err="1"/>
              <a:t>placerat</a:t>
            </a:r>
            <a:r>
              <a:rPr lang="en-US" dirty="0"/>
              <a:t>.</a:t>
            </a:r>
          </a:p>
        </p:txBody>
      </p:sp>
      <p:sp>
        <p:nvSpPr>
          <p:cNvPr id="41" name="Text Placeholder 32">
            <a:extLst>
              <a:ext uri="{FF2B5EF4-FFF2-40B4-BE49-F238E27FC236}">
                <a16:creationId xmlns:a16="http://schemas.microsoft.com/office/drawing/2014/main" id="{2B820171-7296-5BD9-7DAE-37E6A42BE1E2}"/>
              </a:ext>
            </a:extLst>
          </p:cNvPr>
          <p:cNvSpPr>
            <a:spLocks noGrp="1"/>
          </p:cNvSpPr>
          <p:nvPr>
            <p:ph type="body" sz="quarter" idx="17" hasCustomPrompt="1"/>
          </p:nvPr>
        </p:nvSpPr>
        <p:spPr>
          <a:xfrm>
            <a:off x="7128315" y="2452137"/>
            <a:ext cx="3290993" cy="2919963"/>
          </a:xfrm>
          <a:prstGeom prst="rect">
            <a:avLst/>
          </a:prstGeom>
        </p:spPr>
        <p:txBody>
          <a:bodyPr/>
          <a:lstStyle>
            <a:lvl1pPr algn="l">
              <a:spcAft>
                <a:spcPts val="2400"/>
              </a:spcAft>
              <a:defRPr sz="1000" b="0">
                <a:latin typeface="Public Sans" panose="00000500000000000000" pitchFamily="50"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id </a:t>
            </a:r>
            <a:r>
              <a:rPr lang="en-US" dirty="0" err="1"/>
              <a:t>rutrum</a:t>
            </a:r>
            <a:r>
              <a:rPr lang="en-US" dirty="0"/>
              <a:t> ex. Sed </a:t>
            </a:r>
            <a:r>
              <a:rPr lang="en-US" dirty="0" err="1"/>
              <a:t>bibendum</a:t>
            </a:r>
            <a:r>
              <a:rPr lang="en-US" dirty="0"/>
              <a:t> </a:t>
            </a:r>
            <a:r>
              <a:rPr lang="en-US" dirty="0" err="1"/>
              <a:t>purus</a:t>
            </a:r>
            <a:r>
              <a:rPr lang="en-US" dirty="0"/>
              <a:t> non </a:t>
            </a:r>
            <a:r>
              <a:rPr lang="en-US" dirty="0" err="1"/>
              <a:t>metus</a:t>
            </a:r>
            <a:r>
              <a:rPr lang="en-US" dirty="0"/>
              <a:t> </a:t>
            </a:r>
            <a:r>
              <a:rPr lang="en-US" dirty="0" err="1"/>
              <a:t>viverra</a:t>
            </a:r>
            <a:r>
              <a:rPr lang="en-US" dirty="0"/>
              <a:t> </a:t>
            </a:r>
            <a:r>
              <a:rPr lang="en-US" dirty="0" err="1"/>
              <a:t>placerat</a:t>
            </a:r>
            <a:r>
              <a:rPr lang="en-US" dirty="0"/>
              <a:t>.</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id </a:t>
            </a:r>
            <a:r>
              <a:rPr lang="en-US" dirty="0" err="1"/>
              <a:t>rutrum</a:t>
            </a:r>
            <a:r>
              <a:rPr lang="en-US" dirty="0"/>
              <a:t> ex. Sed </a:t>
            </a:r>
            <a:r>
              <a:rPr lang="en-US" dirty="0" err="1"/>
              <a:t>bibendum</a:t>
            </a:r>
            <a:r>
              <a:rPr lang="en-US" dirty="0"/>
              <a:t> </a:t>
            </a:r>
            <a:r>
              <a:rPr lang="en-US" dirty="0" err="1"/>
              <a:t>purus</a:t>
            </a:r>
            <a:r>
              <a:rPr lang="en-US" dirty="0"/>
              <a:t> non </a:t>
            </a:r>
            <a:r>
              <a:rPr lang="en-US" dirty="0" err="1"/>
              <a:t>metus</a:t>
            </a:r>
            <a:r>
              <a:rPr lang="en-US" dirty="0"/>
              <a:t> </a:t>
            </a:r>
            <a:r>
              <a:rPr lang="en-US" dirty="0" err="1"/>
              <a:t>viverra</a:t>
            </a:r>
            <a:r>
              <a:rPr lang="en-US" dirty="0"/>
              <a:t> </a:t>
            </a:r>
            <a:r>
              <a:rPr lang="en-US" dirty="0" err="1"/>
              <a:t>placerat</a:t>
            </a:r>
            <a:r>
              <a:rPr lang="en-US" dirty="0"/>
              <a:t>.</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id </a:t>
            </a:r>
            <a:r>
              <a:rPr lang="en-US" dirty="0" err="1"/>
              <a:t>rutrum</a:t>
            </a:r>
            <a:r>
              <a:rPr lang="en-US" dirty="0"/>
              <a:t> ex. Sed </a:t>
            </a:r>
            <a:r>
              <a:rPr lang="en-US" dirty="0" err="1"/>
              <a:t>bibendum</a:t>
            </a:r>
            <a:r>
              <a:rPr lang="en-US" dirty="0"/>
              <a:t> </a:t>
            </a:r>
            <a:r>
              <a:rPr lang="en-US" dirty="0" err="1"/>
              <a:t>purus</a:t>
            </a:r>
            <a:r>
              <a:rPr lang="en-US" dirty="0"/>
              <a:t> non </a:t>
            </a:r>
            <a:r>
              <a:rPr lang="en-US" dirty="0" err="1"/>
              <a:t>metus</a:t>
            </a:r>
            <a:r>
              <a:rPr lang="en-US" dirty="0"/>
              <a:t> </a:t>
            </a:r>
            <a:r>
              <a:rPr lang="en-US" dirty="0" err="1"/>
              <a:t>viverra</a:t>
            </a:r>
            <a:r>
              <a:rPr lang="en-US" dirty="0"/>
              <a:t> </a:t>
            </a:r>
            <a:r>
              <a:rPr lang="en-US" dirty="0" err="1"/>
              <a:t>placerat</a:t>
            </a:r>
            <a:r>
              <a:rPr lang="en-US" dirty="0"/>
              <a:t>.</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id </a:t>
            </a:r>
            <a:r>
              <a:rPr lang="en-US" dirty="0" err="1"/>
              <a:t>rutrum</a:t>
            </a:r>
            <a:r>
              <a:rPr lang="en-US" dirty="0"/>
              <a:t> ex. Sed </a:t>
            </a:r>
            <a:r>
              <a:rPr lang="en-US" dirty="0" err="1"/>
              <a:t>bibendum</a:t>
            </a:r>
            <a:r>
              <a:rPr lang="en-US" dirty="0"/>
              <a:t> </a:t>
            </a:r>
            <a:r>
              <a:rPr lang="en-US" dirty="0" err="1"/>
              <a:t>purus</a:t>
            </a:r>
            <a:r>
              <a:rPr lang="en-US" dirty="0"/>
              <a:t> non </a:t>
            </a:r>
            <a:r>
              <a:rPr lang="en-US" dirty="0" err="1"/>
              <a:t>metus</a:t>
            </a:r>
            <a:r>
              <a:rPr lang="en-US" dirty="0"/>
              <a:t> </a:t>
            </a:r>
            <a:r>
              <a:rPr lang="en-US" dirty="0" err="1"/>
              <a:t>viverra</a:t>
            </a:r>
            <a:r>
              <a:rPr lang="en-US" dirty="0"/>
              <a:t> </a:t>
            </a:r>
            <a:r>
              <a:rPr lang="en-US" dirty="0" err="1"/>
              <a:t>placerat</a:t>
            </a:r>
            <a:r>
              <a:rPr lang="en-US" dirty="0"/>
              <a:t>.</a:t>
            </a:r>
          </a:p>
        </p:txBody>
      </p:sp>
    </p:spTree>
    <p:extLst>
      <p:ext uri="{BB962C8B-B14F-4D97-AF65-F5344CB8AC3E}">
        <p14:creationId xmlns:p14="http://schemas.microsoft.com/office/powerpoint/2010/main" val="297489028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Page 7">
    <p:bg>
      <p:bgPr>
        <a:solidFill>
          <a:schemeClr val="accent4"/>
        </a:solidFill>
        <a:effectLst/>
      </p:bgPr>
    </p:bg>
    <p:spTree>
      <p:nvGrpSpPr>
        <p:cNvPr id="1" name=""/>
        <p:cNvGrpSpPr/>
        <p:nvPr/>
      </p:nvGrpSpPr>
      <p:grpSpPr>
        <a:xfrm>
          <a:off x="0" y="0"/>
          <a:ext cx="0" cy="0"/>
          <a:chOff x="0" y="0"/>
          <a:chExt cx="0" cy="0"/>
        </a:xfrm>
      </p:grpSpPr>
      <p:sp>
        <p:nvSpPr>
          <p:cNvPr id="6" name="Google Shape;10;p19">
            <a:extLst>
              <a:ext uri="{FF2B5EF4-FFF2-40B4-BE49-F238E27FC236}">
                <a16:creationId xmlns:a16="http://schemas.microsoft.com/office/drawing/2014/main" id="{212EBC5F-373A-2CFA-3B7B-815351A7CA49}"/>
              </a:ext>
            </a:extLst>
          </p:cNvPr>
          <p:cNvSpPr txBox="1">
            <a:spLocks/>
          </p:cNvSpPr>
          <p:nvPr userDrawn="1"/>
        </p:nvSpPr>
        <p:spPr>
          <a:xfrm>
            <a:off x="11705252" y="6365619"/>
            <a:ext cx="299419" cy="3077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49" tIns="60949" rIns="60949" bIns="6094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IBM Plex Sans Regular Regular"/>
                <a:ea typeface="IBM Plex Sans Regular Regular"/>
                <a:cs typeface="IBM Plex Sans Regular Regular"/>
                <a:sym typeface="IBM Plex Sans Regular Regular"/>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9pPr>
          </a:lstStyle>
          <a:p>
            <a:fld id="{86CB4B4D-7CA3-9044-876B-883B54F8677D}" type="slidenum">
              <a:rPr lang="en-US" smtClean="0">
                <a:solidFill>
                  <a:schemeClr val="accent2"/>
                </a:solidFill>
                <a:latin typeface="Public Sans" pitchFamily="2" charset="77"/>
              </a:rPr>
              <a:pPr/>
              <a:t>‹#›</a:t>
            </a:fld>
            <a:endParaRPr lang="en-US" dirty="0">
              <a:solidFill>
                <a:schemeClr val="accent2"/>
              </a:solidFill>
              <a:latin typeface="Public Sans" pitchFamily="2" charset="77"/>
            </a:endParaRPr>
          </a:p>
        </p:txBody>
      </p:sp>
      <p:sp>
        <p:nvSpPr>
          <p:cNvPr id="2" name="Rectangle 1">
            <a:extLst>
              <a:ext uri="{FF2B5EF4-FFF2-40B4-BE49-F238E27FC236}">
                <a16:creationId xmlns:a16="http://schemas.microsoft.com/office/drawing/2014/main" id="{0823473D-66AA-9FA0-38A2-051F894F2154}"/>
              </a:ext>
            </a:extLst>
          </p:cNvPr>
          <p:cNvSpPr/>
          <p:nvPr userDrawn="1"/>
        </p:nvSpPr>
        <p:spPr>
          <a:xfrm>
            <a:off x="670560" y="0"/>
            <a:ext cx="10847363" cy="6180992"/>
          </a:xfrm>
          <a:prstGeom prst="rect">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222222"/>
              </a:solidFill>
              <a:effectLst/>
              <a:uFillTx/>
              <a:latin typeface="+mj-lt"/>
              <a:ea typeface="+mj-ea"/>
              <a:cs typeface="+mj-cs"/>
              <a:sym typeface="Arial"/>
            </a:endParaRPr>
          </a:p>
        </p:txBody>
      </p:sp>
      <p:sp>
        <p:nvSpPr>
          <p:cNvPr id="3" name="Rectangle 2">
            <a:extLst>
              <a:ext uri="{FF2B5EF4-FFF2-40B4-BE49-F238E27FC236}">
                <a16:creationId xmlns:a16="http://schemas.microsoft.com/office/drawing/2014/main" id="{E86510B8-B1F5-AC2B-8132-0942CD1959E4}"/>
              </a:ext>
            </a:extLst>
          </p:cNvPr>
          <p:cNvSpPr/>
          <p:nvPr userDrawn="1"/>
        </p:nvSpPr>
        <p:spPr>
          <a:xfrm>
            <a:off x="670560" y="5493056"/>
            <a:ext cx="10847363" cy="687936"/>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222222"/>
              </a:solidFill>
              <a:effectLst/>
              <a:uFillTx/>
              <a:latin typeface="+mj-lt"/>
              <a:ea typeface="+mj-ea"/>
              <a:cs typeface="+mj-cs"/>
              <a:sym typeface="Arial"/>
            </a:endParaRPr>
          </a:p>
        </p:txBody>
      </p:sp>
      <p:sp>
        <p:nvSpPr>
          <p:cNvPr id="14" name="Title 12">
            <a:extLst>
              <a:ext uri="{FF2B5EF4-FFF2-40B4-BE49-F238E27FC236}">
                <a16:creationId xmlns:a16="http://schemas.microsoft.com/office/drawing/2014/main" id="{7C3A6565-145E-D4D9-9330-A30D39D0AA3D}"/>
              </a:ext>
            </a:extLst>
          </p:cNvPr>
          <p:cNvSpPr>
            <a:spLocks noGrp="1"/>
          </p:cNvSpPr>
          <p:nvPr>
            <p:ph type="title" hasCustomPrompt="1"/>
          </p:nvPr>
        </p:nvSpPr>
        <p:spPr>
          <a:xfrm>
            <a:off x="1231432" y="245515"/>
            <a:ext cx="9477207" cy="1390246"/>
          </a:xfrm>
          <a:prstGeom prst="rect">
            <a:avLst/>
          </a:prstGeom>
          <a:ln w="12700">
            <a:miter lim="400000"/>
          </a:ln>
        </p:spPr>
        <p:txBody>
          <a:bodyPr lIns="45699" tIns="45699" rIns="45699" bIns="45699" anchor="ctr">
            <a:normAutofit/>
          </a:bodyPr>
          <a:lstStyle>
            <a:lvl1pPr>
              <a:defRPr kumimoji="0" lang="en-US" sz="4750" b="1" normalizeH="0" dirty="0">
                <a:ln>
                  <a:noFill/>
                </a:ln>
                <a:solidFill>
                  <a:schemeClr val="tx1"/>
                </a:solidFill>
                <a:effectLst/>
                <a:latin typeface="Red Hat Display" panose="02010303040201060303" pitchFamily="2" charset="0"/>
                <a:ea typeface="Red Hat Display" panose="02010303040201060303" pitchFamily="2" charset="0"/>
                <a:cs typeface="Red Hat Display" panose="02010303040201060303" pitchFamily="2" charset="0"/>
              </a:defRPr>
            </a:lvl1pPr>
          </a:lstStyle>
          <a:p>
            <a:pPr lvl="0" defTabSz="868680" fontAlgn="auto" hangingPunct="1">
              <a:lnSpc>
                <a:spcPct val="90000"/>
              </a:lnSpc>
            </a:pPr>
            <a:r>
              <a:rPr lang="en-US" dirty="0"/>
              <a:t>Company overview</a:t>
            </a:r>
          </a:p>
        </p:txBody>
      </p:sp>
      <p:sp>
        <p:nvSpPr>
          <p:cNvPr id="51" name="Text Placeholder 48">
            <a:extLst>
              <a:ext uri="{FF2B5EF4-FFF2-40B4-BE49-F238E27FC236}">
                <a16:creationId xmlns:a16="http://schemas.microsoft.com/office/drawing/2014/main" id="{F80505E0-EE46-78D7-3899-BBA12D4CF52C}"/>
              </a:ext>
            </a:extLst>
          </p:cNvPr>
          <p:cNvSpPr>
            <a:spLocks noGrp="1"/>
          </p:cNvSpPr>
          <p:nvPr>
            <p:ph type="body" sz="quarter" idx="27" hasCustomPrompt="1"/>
          </p:nvPr>
        </p:nvSpPr>
        <p:spPr>
          <a:xfrm>
            <a:off x="866434" y="2574687"/>
            <a:ext cx="2143466" cy="902626"/>
          </a:xfrm>
          <a:prstGeom prst="rect">
            <a:avLst/>
          </a:prstGeom>
        </p:spPr>
        <p:txBody>
          <a:bodyPr/>
          <a:lstStyle>
            <a:lvl1pPr algn="ctr">
              <a:defRPr sz="5400">
                <a:solidFill>
                  <a:schemeClr val="tx1"/>
                </a:solidFill>
                <a:latin typeface="Public Sans" panose="00000500000000000000" pitchFamily="50" charset="0"/>
              </a:defRPr>
            </a:lvl1pPr>
          </a:lstStyle>
          <a:p>
            <a:pPr lvl="0"/>
            <a:r>
              <a:rPr lang="en-US" dirty="0"/>
              <a:t>22</a:t>
            </a:r>
          </a:p>
        </p:txBody>
      </p:sp>
      <p:sp>
        <p:nvSpPr>
          <p:cNvPr id="52" name="Text Placeholder 48">
            <a:extLst>
              <a:ext uri="{FF2B5EF4-FFF2-40B4-BE49-F238E27FC236}">
                <a16:creationId xmlns:a16="http://schemas.microsoft.com/office/drawing/2014/main" id="{9E127C4E-E61A-7304-760B-83468FF99A45}"/>
              </a:ext>
            </a:extLst>
          </p:cNvPr>
          <p:cNvSpPr>
            <a:spLocks noGrp="1"/>
          </p:cNvSpPr>
          <p:nvPr>
            <p:ph type="body" sz="quarter" idx="28" hasCustomPrompt="1"/>
          </p:nvPr>
        </p:nvSpPr>
        <p:spPr>
          <a:xfrm>
            <a:off x="866434" y="3477313"/>
            <a:ext cx="2143466" cy="346277"/>
          </a:xfrm>
          <a:prstGeom prst="rect">
            <a:avLst/>
          </a:prstGeom>
        </p:spPr>
        <p:txBody>
          <a:bodyPr/>
          <a:lstStyle>
            <a:lvl1pPr algn="ctr">
              <a:defRPr sz="1400">
                <a:solidFill>
                  <a:schemeClr val="tx1"/>
                </a:solidFill>
                <a:latin typeface="Public Sans" panose="00000500000000000000" pitchFamily="50" charset="0"/>
              </a:defRPr>
            </a:lvl1pPr>
          </a:lstStyle>
          <a:p>
            <a:pPr lvl="0"/>
            <a:r>
              <a:rPr lang="en-US" dirty="0"/>
              <a:t>Clients</a:t>
            </a:r>
          </a:p>
        </p:txBody>
      </p:sp>
      <p:sp>
        <p:nvSpPr>
          <p:cNvPr id="53" name="Text Placeholder 48">
            <a:extLst>
              <a:ext uri="{FF2B5EF4-FFF2-40B4-BE49-F238E27FC236}">
                <a16:creationId xmlns:a16="http://schemas.microsoft.com/office/drawing/2014/main" id="{FEC79BC9-FEA5-EAAC-8547-69411642A1C5}"/>
              </a:ext>
            </a:extLst>
          </p:cNvPr>
          <p:cNvSpPr>
            <a:spLocks noGrp="1"/>
          </p:cNvSpPr>
          <p:nvPr>
            <p:ph type="body" sz="quarter" idx="29" hasCustomPrompt="1"/>
          </p:nvPr>
        </p:nvSpPr>
        <p:spPr>
          <a:xfrm>
            <a:off x="3638323" y="2574687"/>
            <a:ext cx="2143466" cy="902626"/>
          </a:xfrm>
          <a:prstGeom prst="rect">
            <a:avLst/>
          </a:prstGeom>
        </p:spPr>
        <p:txBody>
          <a:bodyPr/>
          <a:lstStyle>
            <a:lvl1pPr algn="ctr">
              <a:defRPr sz="5400">
                <a:solidFill>
                  <a:schemeClr val="tx1"/>
                </a:solidFill>
                <a:latin typeface="Public Sans" panose="00000500000000000000" pitchFamily="50" charset="0"/>
              </a:defRPr>
            </a:lvl1pPr>
          </a:lstStyle>
          <a:p>
            <a:pPr lvl="0"/>
            <a:r>
              <a:rPr lang="en-US" dirty="0"/>
              <a:t>15+</a:t>
            </a:r>
          </a:p>
        </p:txBody>
      </p:sp>
      <p:sp>
        <p:nvSpPr>
          <p:cNvPr id="54" name="Text Placeholder 48">
            <a:extLst>
              <a:ext uri="{FF2B5EF4-FFF2-40B4-BE49-F238E27FC236}">
                <a16:creationId xmlns:a16="http://schemas.microsoft.com/office/drawing/2014/main" id="{47ECBDE3-0E50-FA40-D220-FF3411CF50E3}"/>
              </a:ext>
            </a:extLst>
          </p:cNvPr>
          <p:cNvSpPr>
            <a:spLocks noGrp="1"/>
          </p:cNvSpPr>
          <p:nvPr>
            <p:ph type="body" sz="quarter" idx="30" hasCustomPrompt="1"/>
          </p:nvPr>
        </p:nvSpPr>
        <p:spPr>
          <a:xfrm>
            <a:off x="3638323" y="3477313"/>
            <a:ext cx="2143466" cy="346277"/>
          </a:xfrm>
          <a:prstGeom prst="rect">
            <a:avLst/>
          </a:prstGeom>
        </p:spPr>
        <p:txBody>
          <a:bodyPr/>
          <a:lstStyle>
            <a:lvl1pPr algn="ctr">
              <a:defRPr sz="1400">
                <a:solidFill>
                  <a:schemeClr val="tx1"/>
                </a:solidFill>
                <a:latin typeface="Public Sans" panose="00000500000000000000" pitchFamily="50" charset="0"/>
              </a:defRPr>
            </a:lvl1pPr>
          </a:lstStyle>
          <a:p>
            <a:pPr lvl="0"/>
            <a:r>
              <a:rPr lang="en-US" dirty="0"/>
              <a:t>Years Experience</a:t>
            </a:r>
          </a:p>
        </p:txBody>
      </p:sp>
      <p:sp>
        <p:nvSpPr>
          <p:cNvPr id="55" name="Text Placeholder 48">
            <a:extLst>
              <a:ext uri="{FF2B5EF4-FFF2-40B4-BE49-F238E27FC236}">
                <a16:creationId xmlns:a16="http://schemas.microsoft.com/office/drawing/2014/main" id="{B48593B1-D679-C214-47C5-725A021339A6}"/>
              </a:ext>
            </a:extLst>
          </p:cNvPr>
          <p:cNvSpPr>
            <a:spLocks noGrp="1"/>
          </p:cNvSpPr>
          <p:nvPr>
            <p:ph type="body" sz="quarter" idx="31" hasCustomPrompt="1"/>
          </p:nvPr>
        </p:nvSpPr>
        <p:spPr>
          <a:xfrm>
            <a:off x="6410212" y="2574687"/>
            <a:ext cx="2143466" cy="902626"/>
          </a:xfrm>
          <a:prstGeom prst="rect">
            <a:avLst/>
          </a:prstGeom>
        </p:spPr>
        <p:txBody>
          <a:bodyPr/>
          <a:lstStyle>
            <a:lvl1pPr algn="ctr">
              <a:defRPr sz="5400">
                <a:solidFill>
                  <a:schemeClr val="tx1"/>
                </a:solidFill>
                <a:latin typeface="Public Sans" panose="00000500000000000000" pitchFamily="50" charset="0"/>
              </a:defRPr>
            </a:lvl1pPr>
          </a:lstStyle>
          <a:p>
            <a:pPr lvl="0"/>
            <a:r>
              <a:rPr lang="en-US" dirty="0"/>
              <a:t>AUH</a:t>
            </a:r>
          </a:p>
        </p:txBody>
      </p:sp>
      <p:sp>
        <p:nvSpPr>
          <p:cNvPr id="56" name="Text Placeholder 48">
            <a:extLst>
              <a:ext uri="{FF2B5EF4-FFF2-40B4-BE49-F238E27FC236}">
                <a16:creationId xmlns:a16="http://schemas.microsoft.com/office/drawing/2014/main" id="{8901FC76-B504-00AB-9807-9CE0BDF3557B}"/>
              </a:ext>
            </a:extLst>
          </p:cNvPr>
          <p:cNvSpPr>
            <a:spLocks noGrp="1"/>
          </p:cNvSpPr>
          <p:nvPr>
            <p:ph type="body" sz="quarter" idx="32" hasCustomPrompt="1"/>
          </p:nvPr>
        </p:nvSpPr>
        <p:spPr>
          <a:xfrm>
            <a:off x="6410212" y="3477313"/>
            <a:ext cx="2143466" cy="346277"/>
          </a:xfrm>
          <a:prstGeom prst="rect">
            <a:avLst/>
          </a:prstGeom>
        </p:spPr>
        <p:txBody>
          <a:bodyPr/>
          <a:lstStyle>
            <a:lvl1pPr algn="ctr">
              <a:defRPr sz="1400">
                <a:solidFill>
                  <a:schemeClr val="tx1"/>
                </a:solidFill>
                <a:latin typeface="Public Sans" panose="00000500000000000000" pitchFamily="50" charset="0"/>
              </a:defRPr>
            </a:lvl1pPr>
          </a:lstStyle>
          <a:p>
            <a:pPr lvl="0"/>
            <a:r>
              <a:rPr lang="en-US" dirty="0"/>
              <a:t>Headquarters</a:t>
            </a:r>
          </a:p>
        </p:txBody>
      </p:sp>
      <p:sp>
        <p:nvSpPr>
          <p:cNvPr id="57" name="Text Placeholder 48">
            <a:extLst>
              <a:ext uri="{FF2B5EF4-FFF2-40B4-BE49-F238E27FC236}">
                <a16:creationId xmlns:a16="http://schemas.microsoft.com/office/drawing/2014/main" id="{68B7C27B-14A3-A0BC-EDB9-B623CEC14DA4}"/>
              </a:ext>
            </a:extLst>
          </p:cNvPr>
          <p:cNvSpPr>
            <a:spLocks noGrp="1"/>
          </p:cNvSpPr>
          <p:nvPr>
            <p:ph type="body" sz="quarter" idx="33" hasCustomPrompt="1"/>
          </p:nvPr>
        </p:nvSpPr>
        <p:spPr>
          <a:xfrm>
            <a:off x="9182100" y="2574687"/>
            <a:ext cx="2143466" cy="902626"/>
          </a:xfrm>
          <a:prstGeom prst="rect">
            <a:avLst/>
          </a:prstGeom>
        </p:spPr>
        <p:txBody>
          <a:bodyPr/>
          <a:lstStyle>
            <a:lvl1pPr algn="ctr">
              <a:defRPr sz="5400">
                <a:solidFill>
                  <a:schemeClr val="tx1"/>
                </a:solidFill>
                <a:latin typeface="Public Sans" panose="00000500000000000000" pitchFamily="50" charset="0"/>
              </a:defRPr>
            </a:lvl1pPr>
          </a:lstStyle>
          <a:p>
            <a:pPr lvl="0"/>
            <a:r>
              <a:rPr lang="en-US" dirty="0"/>
              <a:t>7</a:t>
            </a:r>
          </a:p>
        </p:txBody>
      </p:sp>
      <p:sp>
        <p:nvSpPr>
          <p:cNvPr id="58" name="Text Placeholder 48">
            <a:extLst>
              <a:ext uri="{FF2B5EF4-FFF2-40B4-BE49-F238E27FC236}">
                <a16:creationId xmlns:a16="http://schemas.microsoft.com/office/drawing/2014/main" id="{9FCB26A3-DEE0-2DB2-2564-4CB9319B8C71}"/>
              </a:ext>
            </a:extLst>
          </p:cNvPr>
          <p:cNvSpPr>
            <a:spLocks noGrp="1"/>
          </p:cNvSpPr>
          <p:nvPr>
            <p:ph type="body" sz="quarter" idx="34" hasCustomPrompt="1"/>
          </p:nvPr>
        </p:nvSpPr>
        <p:spPr>
          <a:xfrm>
            <a:off x="9182100" y="3477313"/>
            <a:ext cx="2143466" cy="346277"/>
          </a:xfrm>
          <a:prstGeom prst="rect">
            <a:avLst/>
          </a:prstGeom>
        </p:spPr>
        <p:txBody>
          <a:bodyPr/>
          <a:lstStyle>
            <a:lvl1pPr algn="ctr">
              <a:defRPr sz="1400">
                <a:solidFill>
                  <a:schemeClr val="tx1"/>
                </a:solidFill>
                <a:latin typeface="Public Sans" panose="00000500000000000000" pitchFamily="50" charset="0"/>
              </a:defRPr>
            </a:lvl1pPr>
          </a:lstStyle>
          <a:p>
            <a:pPr lvl="0"/>
            <a:r>
              <a:rPr lang="en-US" dirty="0"/>
              <a:t>Team Members</a:t>
            </a:r>
          </a:p>
        </p:txBody>
      </p:sp>
    </p:spTree>
    <p:extLst>
      <p:ext uri="{BB962C8B-B14F-4D97-AF65-F5344CB8AC3E}">
        <p14:creationId xmlns:p14="http://schemas.microsoft.com/office/powerpoint/2010/main" val="420536638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Page 7">
    <p:bg>
      <p:bgPr>
        <a:solidFill>
          <a:schemeClr val="accent1"/>
        </a:solidFill>
        <a:effectLst/>
      </p:bgPr>
    </p:bg>
    <p:spTree>
      <p:nvGrpSpPr>
        <p:cNvPr id="1" name=""/>
        <p:cNvGrpSpPr/>
        <p:nvPr/>
      </p:nvGrpSpPr>
      <p:grpSpPr>
        <a:xfrm>
          <a:off x="0" y="0"/>
          <a:ext cx="0" cy="0"/>
          <a:chOff x="0" y="0"/>
          <a:chExt cx="0" cy="0"/>
        </a:xfrm>
      </p:grpSpPr>
      <p:sp>
        <p:nvSpPr>
          <p:cNvPr id="6" name="Google Shape;10;p19">
            <a:extLst>
              <a:ext uri="{FF2B5EF4-FFF2-40B4-BE49-F238E27FC236}">
                <a16:creationId xmlns:a16="http://schemas.microsoft.com/office/drawing/2014/main" id="{212EBC5F-373A-2CFA-3B7B-815351A7CA49}"/>
              </a:ext>
            </a:extLst>
          </p:cNvPr>
          <p:cNvSpPr txBox="1">
            <a:spLocks/>
          </p:cNvSpPr>
          <p:nvPr userDrawn="1"/>
        </p:nvSpPr>
        <p:spPr>
          <a:xfrm>
            <a:off x="11705252" y="6365619"/>
            <a:ext cx="299419" cy="3077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49" tIns="60949" rIns="60949" bIns="6094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IBM Plex Sans Regular Regular"/>
                <a:ea typeface="IBM Plex Sans Regular Regular"/>
                <a:cs typeface="IBM Plex Sans Regular Regular"/>
                <a:sym typeface="IBM Plex Sans Regular Regular"/>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9pPr>
          </a:lstStyle>
          <a:p>
            <a:fld id="{86CB4B4D-7CA3-9044-876B-883B54F8677D}" type="slidenum">
              <a:rPr lang="en-US" smtClean="0">
                <a:solidFill>
                  <a:schemeClr val="tx1"/>
                </a:solidFill>
                <a:latin typeface="Public Sans" pitchFamily="2" charset="77"/>
              </a:rPr>
              <a:pPr/>
              <a:t>‹#›</a:t>
            </a:fld>
            <a:endParaRPr lang="en-US" dirty="0">
              <a:solidFill>
                <a:schemeClr val="tx1"/>
              </a:solidFill>
              <a:latin typeface="Public Sans" pitchFamily="2" charset="77"/>
            </a:endParaRPr>
          </a:p>
        </p:txBody>
      </p:sp>
      <p:sp>
        <p:nvSpPr>
          <p:cNvPr id="2" name="Rectangle 1">
            <a:extLst>
              <a:ext uri="{FF2B5EF4-FFF2-40B4-BE49-F238E27FC236}">
                <a16:creationId xmlns:a16="http://schemas.microsoft.com/office/drawing/2014/main" id="{0823473D-66AA-9FA0-38A2-051F894F2154}"/>
              </a:ext>
            </a:extLst>
          </p:cNvPr>
          <p:cNvSpPr/>
          <p:nvPr userDrawn="1"/>
        </p:nvSpPr>
        <p:spPr>
          <a:xfrm>
            <a:off x="670560" y="0"/>
            <a:ext cx="10847363" cy="6180992"/>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222222"/>
              </a:solidFill>
              <a:effectLst/>
              <a:uFillTx/>
              <a:latin typeface="+mj-lt"/>
              <a:ea typeface="+mj-ea"/>
              <a:cs typeface="+mj-cs"/>
              <a:sym typeface="Arial"/>
            </a:endParaRPr>
          </a:p>
        </p:txBody>
      </p:sp>
      <p:sp>
        <p:nvSpPr>
          <p:cNvPr id="3" name="Rectangle 2">
            <a:extLst>
              <a:ext uri="{FF2B5EF4-FFF2-40B4-BE49-F238E27FC236}">
                <a16:creationId xmlns:a16="http://schemas.microsoft.com/office/drawing/2014/main" id="{E86510B8-B1F5-AC2B-8132-0942CD1959E4}"/>
              </a:ext>
            </a:extLst>
          </p:cNvPr>
          <p:cNvSpPr/>
          <p:nvPr userDrawn="1"/>
        </p:nvSpPr>
        <p:spPr>
          <a:xfrm>
            <a:off x="670560" y="5493056"/>
            <a:ext cx="10847363" cy="687936"/>
          </a:xfrm>
          <a:prstGeom prst="rect">
            <a:avLst/>
          </a:prstGeom>
          <a:solidFill>
            <a:schemeClr val="accent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222222"/>
              </a:solidFill>
              <a:effectLst/>
              <a:uFillTx/>
              <a:latin typeface="+mj-lt"/>
              <a:ea typeface="+mj-ea"/>
              <a:cs typeface="+mj-cs"/>
              <a:sym typeface="Arial"/>
            </a:endParaRPr>
          </a:p>
        </p:txBody>
      </p:sp>
      <p:sp>
        <p:nvSpPr>
          <p:cNvPr id="14" name="Title 12">
            <a:extLst>
              <a:ext uri="{FF2B5EF4-FFF2-40B4-BE49-F238E27FC236}">
                <a16:creationId xmlns:a16="http://schemas.microsoft.com/office/drawing/2014/main" id="{7C3A6565-145E-D4D9-9330-A30D39D0AA3D}"/>
              </a:ext>
            </a:extLst>
          </p:cNvPr>
          <p:cNvSpPr>
            <a:spLocks noGrp="1"/>
          </p:cNvSpPr>
          <p:nvPr>
            <p:ph type="title" hasCustomPrompt="1"/>
          </p:nvPr>
        </p:nvSpPr>
        <p:spPr>
          <a:xfrm>
            <a:off x="1231432" y="245515"/>
            <a:ext cx="9477207" cy="1390246"/>
          </a:xfrm>
          <a:prstGeom prst="rect">
            <a:avLst/>
          </a:prstGeom>
          <a:ln w="12700">
            <a:miter lim="400000"/>
          </a:ln>
        </p:spPr>
        <p:txBody>
          <a:bodyPr lIns="45699" tIns="45699" rIns="45699" bIns="45699" anchor="ctr">
            <a:normAutofit/>
          </a:bodyPr>
          <a:lstStyle>
            <a:lvl1pPr>
              <a:defRPr kumimoji="0" lang="en-US" sz="4750" b="1" normalizeH="0" dirty="0">
                <a:ln>
                  <a:noFill/>
                </a:ln>
                <a:solidFill>
                  <a:schemeClr val="bg2"/>
                </a:solidFill>
                <a:effectLst/>
                <a:latin typeface="Red Hat Display" panose="02010303040201060303" pitchFamily="2" charset="0"/>
                <a:ea typeface="Red Hat Display" panose="02010303040201060303" pitchFamily="2" charset="0"/>
                <a:cs typeface="Red Hat Display" panose="02010303040201060303" pitchFamily="2" charset="0"/>
              </a:defRPr>
            </a:lvl1pPr>
          </a:lstStyle>
          <a:p>
            <a:pPr lvl="0" defTabSz="868680" fontAlgn="auto" hangingPunct="1">
              <a:lnSpc>
                <a:spcPct val="90000"/>
              </a:lnSpc>
            </a:pPr>
            <a:r>
              <a:rPr lang="en-US" dirty="0"/>
              <a:t>Graph slide</a:t>
            </a:r>
          </a:p>
        </p:txBody>
      </p:sp>
    </p:spTree>
    <p:extLst>
      <p:ext uri="{BB962C8B-B14F-4D97-AF65-F5344CB8AC3E}">
        <p14:creationId xmlns:p14="http://schemas.microsoft.com/office/powerpoint/2010/main" val="172621534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Page 7">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099F14-7760-B6DD-4DB5-5BF923C71299}"/>
              </a:ext>
            </a:extLst>
          </p:cNvPr>
          <p:cNvSpPr/>
          <p:nvPr userDrawn="1"/>
        </p:nvSpPr>
        <p:spPr>
          <a:xfrm>
            <a:off x="670560" y="0"/>
            <a:ext cx="10847363" cy="6180992"/>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222222"/>
              </a:solidFill>
              <a:effectLst/>
              <a:uFillTx/>
              <a:latin typeface="+mj-lt"/>
              <a:ea typeface="+mj-ea"/>
              <a:cs typeface="+mj-cs"/>
              <a:sym typeface="Arial"/>
            </a:endParaRPr>
          </a:p>
        </p:txBody>
      </p:sp>
      <p:sp>
        <p:nvSpPr>
          <p:cNvPr id="6" name="Google Shape;10;p19">
            <a:extLst>
              <a:ext uri="{FF2B5EF4-FFF2-40B4-BE49-F238E27FC236}">
                <a16:creationId xmlns:a16="http://schemas.microsoft.com/office/drawing/2014/main" id="{212EBC5F-373A-2CFA-3B7B-815351A7CA49}"/>
              </a:ext>
            </a:extLst>
          </p:cNvPr>
          <p:cNvSpPr txBox="1">
            <a:spLocks/>
          </p:cNvSpPr>
          <p:nvPr userDrawn="1"/>
        </p:nvSpPr>
        <p:spPr>
          <a:xfrm>
            <a:off x="11705252" y="6365619"/>
            <a:ext cx="299419" cy="3077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49" tIns="60949" rIns="60949" bIns="6094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IBM Plex Sans Regular Regular"/>
                <a:ea typeface="IBM Plex Sans Regular Regular"/>
                <a:cs typeface="IBM Plex Sans Regular Regular"/>
                <a:sym typeface="IBM Plex Sans Regular Regular"/>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9pPr>
          </a:lstStyle>
          <a:p>
            <a:fld id="{86CB4B4D-7CA3-9044-876B-883B54F8677D}" type="slidenum">
              <a:rPr lang="en-US" smtClean="0">
                <a:solidFill>
                  <a:schemeClr val="accent2"/>
                </a:solidFill>
                <a:latin typeface="Public Sans" pitchFamily="2" charset="77"/>
              </a:rPr>
              <a:pPr/>
              <a:t>‹#›</a:t>
            </a:fld>
            <a:endParaRPr lang="en-US" dirty="0">
              <a:solidFill>
                <a:schemeClr val="accent2"/>
              </a:solidFill>
              <a:latin typeface="Public Sans" pitchFamily="2" charset="77"/>
            </a:endParaRPr>
          </a:p>
        </p:txBody>
      </p:sp>
      <p:sp>
        <p:nvSpPr>
          <p:cNvPr id="37" name="Text Placeholder 16">
            <a:extLst>
              <a:ext uri="{FF2B5EF4-FFF2-40B4-BE49-F238E27FC236}">
                <a16:creationId xmlns:a16="http://schemas.microsoft.com/office/drawing/2014/main" id="{1B0E07E3-785E-50E5-61B0-7725A3D90261}"/>
              </a:ext>
            </a:extLst>
          </p:cNvPr>
          <p:cNvSpPr>
            <a:spLocks noGrp="1"/>
          </p:cNvSpPr>
          <p:nvPr>
            <p:ph type="body" sz="quarter" idx="10" hasCustomPrompt="1"/>
          </p:nvPr>
        </p:nvSpPr>
        <p:spPr>
          <a:xfrm>
            <a:off x="1318517" y="1625793"/>
            <a:ext cx="4022930" cy="34470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t" anchorCtr="0" forceAA="0" compatLnSpc="1">
            <a:prstTxWarp prst="textNoShape">
              <a:avLst/>
            </a:prstTxWarp>
            <a:spAutoFit/>
          </a:bodyPr>
          <a:lstStyle>
            <a:lvl1pPr algn="just">
              <a:lnSpc>
                <a:spcPct val="100000"/>
              </a:lnSpc>
              <a:defRPr kumimoji="0" lang="en-GB" normalizeH="0" dirty="0" smtClean="0">
                <a:ln>
                  <a:noFill/>
                </a:ln>
                <a:effectLst/>
                <a:latin typeface="Public Sans" pitchFamily="2" charset="77"/>
                <a:ea typeface="+mj-lt"/>
                <a:cs typeface="+mj-lt"/>
              </a:defRPr>
            </a:lvl1pPr>
          </a:lstStyle>
          <a:p>
            <a:pPr algn="just" hangingPunct="1"/>
            <a:r>
              <a:rPr lang="en-US" dirty="0">
                <a:latin typeface="Public Sans" pitchFamily="2" charset="77"/>
              </a:rPr>
              <a:t>Lorem ipsum dolor sit </a:t>
            </a:r>
            <a:r>
              <a:rPr lang="en-US" dirty="0" err="1">
                <a:latin typeface="Public Sans" pitchFamily="2" charset="77"/>
              </a:rPr>
              <a:t>amet</a:t>
            </a:r>
            <a:r>
              <a:rPr lang="en-US" dirty="0">
                <a:latin typeface="Public Sans" pitchFamily="2" charset="77"/>
              </a:rPr>
              <a:t>, </a:t>
            </a:r>
            <a:r>
              <a:rPr lang="en-US" dirty="0" err="1">
                <a:latin typeface="Public Sans" pitchFamily="2" charset="77"/>
              </a:rPr>
              <a:t>consectetuer</a:t>
            </a:r>
            <a:r>
              <a:rPr lang="en-US" dirty="0">
                <a:latin typeface="Public Sans" pitchFamily="2" charset="77"/>
              </a:rPr>
              <a:t> </a:t>
            </a:r>
            <a:r>
              <a:rPr lang="en-US" dirty="0" err="1">
                <a:latin typeface="Public Sans" pitchFamily="2" charset="77"/>
              </a:rPr>
              <a:t>adipiscing</a:t>
            </a:r>
            <a:r>
              <a:rPr lang="en-US" dirty="0">
                <a:latin typeface="Public Sans" pitchFamily="2" charset="77"/>
              </a:rPr>
              <a:t> </a:t>
            </a:r>
            <a:r>
              <a:rPr lang="en-US" dirty="0" err="1">
                <a:latin typeface="Public Sans" pitchFamily="2" charset="77"/>
              </a:rPr>
              <a:t>elit</a:t>
            </a:r>
            <a:r>
              <a:rPr lang="en-US" dirty="0">
                <a:latin typeface="Public Sans" pitchFamily="2" charset="77"/>
              </a:rPr>
              <a:t>. Aenean </a:t>
            </a:r>
            <a:r>
              <a:rPr lang="en-US" dirty="0" err="1">
                <a:latin typeface="Public Sans" pitchFamily="2" charset="77"/>
              </a:rPr>
              <a:t>commodo</a:t>
            </a:r>
            <a:r>
              <a:rPr lang="en-US" dirty="0">
                <a:latin typeface="Public Sans" pitchFamily="2" charset="77"/>
              </a:rPr>
              <a:t> ligula </a:t>
            </a:r>
            <a:r>
              <a:rPr lang="en-US" dirty="0" err="1">
                <a:latin typeface="Public Sans" pitchFamily="2" charset="77"/>
              </a:rPr>
              <a:t>eget</a:t>
            </a:r>
            <a:r>
              <a:rPr lang="en-US" dirty="0">
                <a:latin typeface="Public Sans" pitchFamily="2" charset="77"/>
              </a:rPr>
              <a:t> dolor. Aenean </a:t>
            </a:r>
            <a:r>
              <a:rPr lang="en-US" dirty="0" err="1">
                <a:latin typeface="Public Sans" pitchFamily="2" charset="77"/>
              </a:rPr>
              <a:t>massa</a:t>
            </a:r>
            <a:r>
              <a:rPr lang="en-US" dirty="0">
                <a:latin typeface="Public Sans" pitchFamily="2" charset="77"/>
              </a:rPr>
              <a:t>. Cum sociis </a:t>
            </a:r>
            <a:r>
              <a:rPr lang="en-US" dirty="0" err="1">
                <a:latin typeface="Public Sans" pitchFamily="2" charset="77"/>
              </a:rPr>
              <a:t>natoque</a:t>
            </a:r>
            <a:r>
              <a:rPr lang="en-US" dirty="0">
                <a:latin typeface="Public Sans" pitchFamily="2" charset="77"/>
              </a:rPr>
              <a:t> </a:t>
            </a:r>
            <a:r>
              <a:rPr lang="en-US" dirty="0" err="1">
                <a:latin typeface="Public Sans" pitchFamily="2" charset="77"/>
              </a:rPr>
              <a:t>penatibus</a:t>
            </a:r>
            <a:r>
              <a:rPr lang="en-US" dirty="0">
                <a:latin typeface="Public Sans" pitchFamily="2" charset="77"/>
              </a:rPr>
              <a:t> et </a:t>
            </a:r>
            <a:r>
              <a:rPr lang="en-US" dirty="0" err="1">
                <a:latin typeface="Public Sans" pitchFamily="2" charset="77"/>
              </a:rPr>
              <a:t>magnis</a:t>
            </a:r>
            <a:r>
              <a:rPr lang="en-US" dirty="0">
                <a:latin typeface="Public Sans" pitchFamily="2" charset="77"/>
              </a:rPr>
              <a:t> dis parturient </a:t>
            </a:r>
            <a:r>
              <a:rPr lang="en-US" dirty="0" err="1">
                <a:latin typeface="Public Sans" pitchFamily="2" charset="77"/>
              </a:rPr>
              <a:t>montes</a:t>
            </a:r>
            <a:r>
              <a:rPr lang="en-US" dirty="0">
                <a:latin typeface="Public Sans" pitchFamily="2" charset="77"/>
              </a:rPr>
              <a:t>, </a:t>
            </a:r>
            <a:r>
              <a:rPr lang="en-US" dirty="0" err="1">
                <a:latin typeface="Public Sans" pitchFamily="2" charset="77"/>
              </a:rPr>
              <a:t>nascetur</a:t>
            </a:r>
            <a:r>
              <a:rPr lang="en-US" dirty="0">
                <a:latin typeface="Public Sans" pitchFamily="2" charset="77"/>
              </a:rPr>
              <a:t> </a:t>
            </a:r>
            <a:r>
              <a:rPr lang="en-US" dirty="0" err="1">
                <a:latin typeface="Public Sans" pitchFamily="2" charset="77"/>
              </a:rPr>
              <a:t>ridiculus</a:t>
            </a:r>
            <a:r>
              <a:rPr lang="en-US" dirty="0">
                <a:latin typeface="Public Sans" pitchFamily="2" charset="77"/>
              </a:rPr>
              <a:t> mus. Donec </a:t>
            </a:r>
            <a:r>
              <a:rPr lang="en-US" dirty="0" err="1">
                <a:latin typeface="Public Sans" pitchFamily="2" charset="77"/>
              </a:rPr>
              <a:t>quam</a:t>
            </a:r>
            <a:r>
              <a:rPr lang="en-US" dirty="0">
                <a:latin typeface="Public Sans" pitchFamily="2" charset="77"/>
              </a:rPr>
              <a:t> </a:t>
            </a:r>
            <a:r>
              <a:rPr lang="en-US" dirty="0" err="1">
                <a:latin typeface="Public Sans" pitchFamily="2" charset="77"/>
              </a:rPr>
              <a:t>felis</a:t>
            </a:r>
            <a:r>
              <a:rPr lang="en-US" dirty="0">
                <a:latin typeface="Public Sans" pitchFamily="2" charset="77"/>
              </a:rPr>
              <a:t>, </a:t>
            </a:r>
            <a:r>
              <a:rPr lang="en-US" dirty="0" err="1">
                <a:latin typeface="Public Sans" pitchFamily="2" charset="77"/>
              </a:rPr>
              <a:t>ultricies</a:t>
            </a:r>
            <a:r>
              <a:rPr lang="en-US" dirty="0">
                <a:latin typeface="Public Sans" pitchFamily="2" charset="77"/>
              </a:rPr>
              <a:t> </a:t>
            </a:r>
            <a:r>
              <a:rPr lang="en-US" dirty="0" err="1">
                <a:latin typeface="Public Sans" pitchFamily="2" charset="77"/>
              </a:rPr>
              <a:t>nec</a:t>
            </a:r>
            <a:r>
              <a:rPr lang="en-US" dirty="0">
                <a:latin typeface="Public Sans" pitchFamily="2" charset="77"/>
              </a:rPr>
              <a:t>, </a:t>
            </a:r>
            <a:r>
              <a:rPr lang="en-US" dirty="0" err="1">
                <a:latin typeface="Public Sans" pitchFamily="2" charset="77"/>
              </a:rPr>
              <a:t>pellentesque</a:t>
            </a:r>
            <a:r>
              <a:rPr lang="en-US" dirty="0">
                <a:latin typeface="Public Sans" pitchFamily="2" charset="77"/>
              </a:rPr>
              <a:t> </a:t>
            </a:r>
            <a:r>
              <a:rPr lang="en-US" dirty="0" err="1">
                <a:latin typeface="Public Sans" pitchFamily="2" charset="77"/>
              </a:rPr>
              <a:t>eu</a:t>
            </a:r>
            <a:r>
              <a:rPr lang="en-US" dirty="0">
                <a:latin typeface="Public Sans" pitchFamily="2" charset="77"/>
              </a:rPr>
              <a:t>, </a:t>
            </a:r>
            <a:r>
              <a:rPr lang="en-US" dirty="0" err="1">
                <a:latin typeface="Public Sans" pitchFamily="2" charset="77"/>
              </a:rPr>
              <a:t>pretium</a:t>
            </a:r>
            <a:r>
              <a:rPr lang="en-US" dirty="0">
                <a:latin typeface="Public Sans" pitchFamily="2" charset="77"/>
              </a:rPr>
              <a:t> </a:t>
            </a:r>
            <a:r>
              <a:rPr lang="en-US" dirty="0" err="1">
                <a:latin typeface="Public Sans" pitchFamily="2" charset="77"/>
              </a:rPr>
              <a:t>quis</a:t>
            </a:r>
            <a:r>
              <a:rPr lang="en-US" dirty="0">
                <a:latin typeface="Public Sans" pitchFamily="2" charset="77"/>
              </a:rPr>
              <a:t>, sem. </a:t>
            </a:r>
            <a:r>
              <a:rPr lang="en-US" dirty="0" err="1">
                <a:latin typeface="Public Sans" pitchFamily="2" charset="77"/>
              </a:rPr>
              <a:t>Nulla</a:t>
            </a:r>
            <a:r>
              <a:rPr lang="en-US" dirty="0">
                <a:latin typeface="Public Sans" pitchFamily="2" charset="77"/>
              </a:rPr>
              <a:t> </a:t>
            </a:r>
            <a:r>
              <a:rPr lang="en-US" dirty="0" err="1">
                <a:latin typeface="Public Sans" pitchFamily="2" charset="77"/>
              </a:rPr>
              <a:t>consequat</a:t>
            </a:r>
            <a:r>
              <a:rPr lang="en-US" dirty="0">
                <a:latin typeface="Public Sans" pitchFamily="2" charset="77"/>
              </a:rPr>
              <a:t> </a:t>
            </a:r>
            <a:r>
              <a:rPr lang="en-US" dirty="0" err="1">
                <a:latin typeface="Public Sans" pitchFamily="2" charset="77"/>
              </a:rPr>
              <a:t>massa</a:t>
            </a:r>
            <a:r>
              <a:rPr lang="en-US" dirty="0">
                <a:latin typeface="Public Sans" pitchFamily="2" charset="77"/>
              </a:rPr>
              <a:t> </a:t>
            </a:r>
            <a:r>
              <a:rPr lang="en-US" dirty="0" err="1">
                <a:latin typeface="Public Sans" pitchFamily="2" charset="77"/>
              </a:rPr>
              <a:t>quis</a:t>
            </a:r>
            <a:r>
              <a:rPr lang="en-US" dirty="0">
                <a:latin typeface="Public Sans" pitchFamily="2" charset="77"/>
              </a:rPr>
              <a:t> </a:t>
            </a:r>
            <a:r>
              <a:rPr lang="en-US" dirty="0" err="1">
                <a:latin typeface="Public Sans" pitchFamily="2" charset="77"/>
              </a:rPr>
              <a:t>enim</a:t>
            </a:r>
            <a:r>
              <a:rPr lang="en-US" dirty="0">
                <a:latin typeface="Public Sans" pitchFamily="2" charset="77"/>
              </a:rPr>
              <a:t>. Donec </a:t>
            </a:r>
            <a:r>
              <a:rPr lang="en-US" dirty="0" err="1">
                <a:latin typeface="Public Sans" pitchFamily="2" charset="77"/>
              </a:rPr>
              <a:t>pede</a:t>
            </a:r>
            <a:r>
              <a:rPr lang="en-US" dirty="0">
                <a:latin typeface="Public Sans" pitchFamily="2" charset="77"/>
              </a:rPr>
              <a:t> </a:t>
            </a:r>
            <a:r>
              <a:rPr lang="en-US" dirty="0" err="1">
                <a:latin typeface="Public Sans" pitchFamily="2" charset="77"/>
              </a:rPr>
              <a:t>justo</a:t>
            </a:r>
            <a:r>
              <a:rPr lang="en-US" dirty="0">
                <a:latin typeface="Public Sans" pitchFamily="2" charset="77"/>
              </a:rPr>
              <a:t>, </a:t>
            </a:r>
            <a:r>
              <a:rPr lang="en-US" dirty="0" err="1">
                <a:latin typeface="Public Sans" pitchFamily="2" charset="77"/>
              </a:rPr>
              <a:t>fringilla</a:t>
            </a:r>
            <a:r>
              <a:rPr lang="en-US" dirty="0">
                <a:latin typeface="Public Sans" pitchFamily="2" charset="77"/>
              </a:rPr>
              <a:t> vel, </a:t>
            </a:r>
            <a:r>
              <a:rPr lang="en-US" dirty="0" err="1">
                <a:latin typeface="Public Sans" pitchFamily="2" charset="77"/>
              </a:rPr>
              <a:t>aliquet</a:t>
            </a:r>
            <a:r>
              <a:rPr lang="en-US" dirty="0">
                <a:latin typeface="Public Sans" pitchFamily="2" charset="77"/>
              </a:rPr>
              <a:t> </a:t>
            </a:r>
            <a:r>
              <a:rPr lang="en-US" dirty="0" err="1">
                <a:latin typeface="Public Sans" pitchFamily="2" charset="77"/>
              </a:rPr>
              <a:t>nec</a:t>
            </a:r>
            <a:r>
              <a:rPr lang="en-US" dirty="0">
                <a:latin typeface="Public Sans" pitchFamily="2" charset="77"/>
              </a:rPr>
              <a:t>, </a:t>
            </a:r>
            <a:r>
              <a:rPr lang="en-US" dirty="0" err="1">
                <a:latin typeface="Public Sans" pitchFamily="2" charset="77"/>
              </a:rPr>
              <a:t>vulputate</a:t>
            </a:r>
            <a:r>
              <a:rPr lang="en-US" dirty="0">
                <a:latin typeface="Public Sans" pitchFamily="2" charset="77"/>
              </a:rPr>
              <a:t> </a:t>
            </a:r>
            <a:r>
              <a:rPr lang="en-US" dirty="0" err="1">
                <a:latin typeface="Public Sans" pitchFamily="2" charset="77"/>
              </a:rPr>
              <a:t>eget</a:t>
            </a:r>
            <a:r>
              <a:rPr lang="en-US" dirty="0">
                <a:latin typeface="Public Sans" pitchFamily="2" charset="77"/>
              </a:rPr>
              <a:t>, </a:t>
            </a:r>
            <a:r>
              <a:rPr lang="en-US" dirty="0" err="1">
                <a:latin typeface="Public Sans" pitchFamily="2" charset="77"/>
              </a:rPr>
              <a:t>arcu</a:t>
            </a:r>
            <a:r>
              <a:rPr lang="en-US" dirty="0">
                <a:latin typeface="Public Sans" pitchFamily="2" charset="77"/>
              </a:rPr>
              <a:t>. In </a:t>
            </a:r>
            <a:r>
              <a:rPr lang="en-US" dirty="0" err="1">
                <a:latin typeface="Public Sans" pitchFamily="2" charset="77"/>
              </a:rPr>
              <a:t>enim</a:t>
            </a:r>
            <a:r>
              <a:rPr lang="en-US" dirty="0">
                <a:latin typeface="Public Sans" pitchFamily="2" charset="77"/>
              </a:rPr>
              <a:t> </a:t>
            </a:r>
            <a:r>
              <a:rPr lang="en-US" dirty="0" err="1">
                <a:latin typeface="Public Sans" pitchFamily="2" charset="77"/>
              </a:rPr>
              <a:t>justo</a:t>
            </a:r>
            <a:r>
              <a:rPr lang="en-US" dirty="0">
                <a:latin typeface="Public Sans" pitchFamily="2" charset="77"/>
              </a:rPr>
              <a:t>, </a:t>
            </a:r>
            <a:r>
              <a:rPr lang="en-US" dirty="0" err="1">
                <a:latin typeface="Public Sans" pitchFamily="2" charset="77"/>
              </a:rPr>
              <a:t>rhoncus</a:t>
            </a:r>
            <a:r>
              <a:rPr lang="en-US" dirty="0">
                <a:latin typeface="Public Sans" pitchFamily="2" charset="77"/>
              </a:rPr>
              <a:t> </a:t>
            </a:r>
            <a:r>
              <a:rPr lang="en-US" dirty="0" err="1">
                <a:latin typeface="Public Sans" pitchFamily="2" charset="77"/>
              </a:rPr>
              <a:t>ut</a:t>
            </a:r>
            <a:r>
              <a:rPr lang="en-US" dirty="0">
                <a:latin typeface="Public Sans" pitchFamily="2" charset="77"/>
              </a:rPr>
              <a:t>, </a:t>
            </a:r>
            <a:r>
              <a:rPr lang="en-US" dirty="0" err="1">
                <a:latin typeface="Public Sans" pitchFamily="2" charset="77"/>
              </a:rPr>
              <a:t>imperdiet</a:t>
            </a:r>
            <a:r>
              <a:rPr lang="en-US" dirty="0">
                <a:latin typeface="Public Sans" pitchFamily="2" charset="77"/>
              </a:rPr>
              <a:t> a, </a:t>
            </a:r>
            <a:r>
              <a:rPr lang="en-US" dirty="0" err="1">
                <a:latin typeface="Public Sans" pitchFamily="2" charset="77"/>
              </a:rPr>
              <a:t>venenatis</a:t>
            </a:r>
            <a:r>
              <a:rPr lang="en-US" dirty="0">
                <a:latin typeface="Public Sans" pitchFamily="2" charset="77"/>
              </a:rPr>
              <a:t> vitae, </a:t>
            </a:r>
            <a:r>
              <a:rPr lang="en-US" dirty="0" err="1">
                <a:latin typeface="Public Sans" pitchFamily="2" charset="77"/>
              </a:rPr>
              <a:t>justo</a:t>
            </a:r>
            <a:r>
              <a:rPr lang="en-US" dirty="0">
                <a:latin typeface="Public Sans" pitchFamily="2" charset="77"/>
              </a:rPr>
              <a:t>. </a:t>
            </a:r>
            <a:r>
              <a:rPr lang="en-US" dirty="0" err="1">
                <a:latin typeface="Public Sans" pitchFamily="2" charset="77"/>
              </a:rPr>
              <a:t>Nullam</a:t>
            </a:r>
            <a:r>
              <a:rPr lang="en-US" dirty="0">
                <a:latin typeface="Public Sans" pitchFamily="2" charset="77"/>
              </a:rPr>
              <a:t> dictum </a:t>
            </a:r>
            <a:r>
              <a:rPr lang="en-US" dirty="0" err="1">
                <a:latin typeface="Public Sans" pitchFamily="2" charset="77"/>
              </a:rPr>
              <a:t>felis</a:t>
            </a:r>
            <a:r>
              <a:rPr lang="en-US" dirty="0">
                <a:latin typeface="Public Sans" pitchFamily="2" charset="77"/>
              </a:rPr>
              <a:t> </a:t>
            </a:r>
            <a:r>
              <a:rPr lang="en-US" dirty="0" err="1">
                <a:latin typeface="Public Sans" pitchFamily="2" charset="77"/>
              </a:rPr>
              <a:t>eu</a:t>
            </a:r>
            <a:r>
              <a:rPr lang="en-US" dirty="0">
                <a:latin typeface="Public Sans" pitchFamily="2" charset="77"/>
              </a:rPr>
              <a:t> </a:t>
            </a:r>
            <a:r>
              <a:rPr lang="en-US" dirty="0" err="1">
                <a:latin typeface="Public Sans" pitchFamily="2" charset="77"/>
              </a:rPr>
              <a:t>pede</a:t>
            </a:r>
            <a:r>
              <a:rPr lang="en-US" dirty="0">
                <a:latin typeface="Public Sans" pitchFamily="2" charset="77"/>
              </a:rPr>
              <a:t> </a:t>
            </a:r>
            <a:r>
              <a:rPr lang="en-US" dirty="0" err="1">
                <a:latin typeface="Public Sans" pitchFamily="2" charset="77"/>
              </a:rPr>
              <a:t>mollis</a:t>
            </a:r>
            <a:r>
              <a:rPr lang="en-US" dirty="0">
                <a:latin typeface="Public Sans" pitchFamily="2" charset="77"/>
              </a:rPr>
              <a:t> </a:t>
            </a:r>
            <a:r>
              <a:rPr lang="en-US" dirty="0" err="1">
                <a:latin typeface="Public Sans" pitchFamily="2" charset="77"/>
              </a:rPr>
              <a:t>pretium</a:t>
            </a:r>
            <a:r>
              <a:rPr lang="en-US" dirty="0">
                <a:latin typeface="Public Sans" pitchFamily="2" charset="77"/>
              </a:rPr>
              <a:t>. Integer </a:t>
            </a:r>
            <a:r>
              <a:rPr lang="en-US" dirty="0" err="1">
                <a:latin typeface="Public Sans" pitchFamily="2" charset="77"/>
              </a:rPr>
              <a:t>tincidunt</a:t>
            </a:r>
            <a:r>
              <a:rPr lang="en-US" dirty="0">
                <a:latin typeface="Public Sans" pitchFamily="2" charset="77"/>
              </a:rPr>
              <a:t>. Cras </a:t>
            </a:r>
            <a:r>
              <a:rPr lang="en-US" dirty="0" err="1">
                <a:latin typeface="Public Sans" pitchFamily="2" charset="77"/>
              </a:rPr>
              <a:t>dapibus</a:t>
            </a:r>
            <a:r>
              <a:rPr lang="en-US" dirty="0">
                <a:latin typeface="Public Sans" pitchFamily="2" charset="77"/>
              </a:rPr>
              <a:t>. </a:t>
            </a:r>
            <a:r>
              <a:rPr lang="en-US" dirty="0" err="1">
                <a:latin typeface="Public Sans" pitchFamily="2" charset="77"/>
              </a:rPr>
              <a:t>Vivamus</a:t>
            </a:r>
            <a:r>
              <a:rPr lang="en-US" dirty="0">
                <a:latin typeface="Public Sans" pitchFamily="2" charset="77"/>
              </a:rPr>
              <a:t> </a:t>
            </a:r>
            <a:r>
              <a:rPr lang="en-US" dirty="0" err="1">
                <a:latin typeface="Public Sans" pitchFamily="2" charset="77"/>
              </a:rPr>
              <a:t>elementum</a:t>
            </a:r>
            <a:r>
              <a:rPr lang="en-US" dirty="0">
                <a:latin typeface="Public Sans" pitchFamily="2" charset="77"/>
              </a:rPr>
              <a:t> semper nisi. Aenean </a:t>
            </a:r>
            <a:r>
              <a:rPr lang="en-US" dirty="0" err="1">
                <a:latin typeface="Public Sans" pitchFamily="2" charset="77"/>
              </a:rPr>
              <a:t>vulputate</a:t>
            </a:r>
            <a:r>
              <a:rPr lang="en-US" dirty="0">
                <a:latin typeface="Public Sans" pitchFamily="2" charset="77"/>
              </a:rPr>
              <a:t> </a:t>
            </a:r>
            <a:r>
              <a:rPr lang="en-US" dirty="0" err="1">
                <a:latin typeface="Public Sans" pitchFamily="2" charset="77"/>
              </a:rPr>
              <a:t>eleifend</a:t>
            </a:r>
            <a:r>
              <a:rPr lang="en-US" dirty="0">
                <a:latin typeface="Public Sans" pitchFamily="2" charset="77"/>
              </a:rPr>
              <a:t> </a:t>
            </a:r>
            <a:r>
              <a:rPr lang="en-US" dirty="0" err="1">
                <a:latin typeface="Public Sans" pitchFamily="2" charset="77"/>
              </a:rPr>
              <a:t>tellus</a:t>
            </a:r>
            <a:r>
              <a:rPr lang="en-US" dirty="0">
                <a:latin typeface="Public Sans" pitchFamily="2" charset="77"/>
              </a:rPr>
              <a:t>. Aenean </a:t>
            </a:r>
            <a:r>
              <a:rPr lang="en-US" dirty="0" err="1">
                <a:latin typeface="Public Sans" pitchFamily="2" charset="77"/>
              </a:rPr>
              <a:t>leo</a:t>
            </a:r>
            <a:r>
              <a:rPr lang="en-US" dirty="0">
                <a:latin typeface="Public Sans" pitchFamily="2" charset="77"/>
              </a:rPr>
              <a:t> ligula, </a:t>
            </a:r>
            <a:r>
              <a:rPr lang="en-US" dirty="0" err="1">
                <a:latin typeface="Public Sans" pitchFamily="2" charset="77"/>
              </a:rPr>
              <a:t>porttitor</a:t>
            </a:r>
            <a:r>
              <a:rPr lang="en-US" dirty="0">
                <a:latin typeface="Public Sans" pitchFamily="2" charset="77"/>
              </a:rPr>
              <a:t> </a:t>
            </a:r>
            <a:r>
              <a:rPr lang="en-US" dirty="0" err="1">
                <a:latin typeface="Public Sans" pitchFamily="2" charset="77"/>
              </a:rPr>
              <a:t>eu</a:t>
            </a:r>
            <a:r>
              <a:rPr lang="en-US" dirty="0">
                <a:latin typeface="Public Sans" pitchFamily="2" charset="77"/>
              </a:rPr>
              <a:t>, </a:t>
            </a:r>
            <a:r>
              <a:rPr lang="en-US" dirty="0" err="1">
                <a:latin typeface="Public Sans" pitchFamily="2" charset="77"/>
              </a:rPr>
              <a:t>consequat</a:t>
            </a:r>
            <a:r>
              <a:rPr lang="en-US" dirty="0">
                <a:latin typeface="Public Sans" pitchFamily="2" charset="77"/>
              </a:rPr>
              <a:t> vitae, </a:t>
            </a:r>
            <a:r>
              <a:rPr lang="en-US" dirty="0" err="1">
                <a:latin typeface="Public Sans" pitchFamily="2" charset="77"/>
              </a:rPr>
              <a:t>eleifend</a:t>
            </a:r>
            <a:r>
              <a:rPr lang="en-US" dirty="0">
                <a:latin typeface="Public Sans" pitchFamily="2" charset="77"/>
              </a:rPr>
              <a:t> ac, </a:t>
            </a:r>
            <a:r>
              <a:rPr lang="en-US" dirty="0" err="1">
                <a:latin typeface="Public Sans" pitchFamily="2" charset="77"/>
              </a:rPr>
              <a:t>enim</a:t>
            </a:r>
            <a:r>
              <a:rPr lang="en-US" dirty="0">
                <a:latin typeface="Public Sans" pitchFamily="2" charset="77"/>
              </a:rPr>
              <a:t>. </a:t>
            </a:r>
            <a:r>
              <a:rPr lang="en-US" dirty="0" err="1">
                <a:latin typeface="Public Sans" pitchFamily="2" charset="77"/>
              </a:rPr>
              <a:t>Aliquam</a:t>
            </a:r>
            <a:r>
              <a:rPr lang="en-US" dirty="0">
                <a:latin typeface="Public Sans" pitchFamily="2" charset="77"/>
              </a:rPr>
              <a:t> lorem ante, </a:t>
            </a:r>
            <a:r>
              <a:rPr lang="en-US" dirty="0" err="1">
                <a:latin typeface="Public Sans" pitchFamily="2" charset="77"/>
              </a:rPr>
              <a:t>dapibus</a:t>
            </a:r>
            <a:r>
              <a:rPr lang="en-US" dirty="0">
                <a:latin typeface="Public Sans" pitchFamily="2" charset="77"/>
              </a:rPr>
              <a:t> in, </a:t>
            </a:r>
            <a:r>
              <a:rPr lang="en-US" dirty="0" err="1">
                <a:latin typeface="Public Sans" pitchFamily="2" charset="77"/>
              </a:rPr>
              <a:t>viverra</a:t>
            </a:r>
            <a:r>
              <a:rPr lang="en-US" dirty="0">
                <a:latin typeface="Public Sans" pitchFamily="2" charset="77"/>
              </a:rPr>
              <a:t> </a:t>
            </a:r>
            <a:r>
              <a:rPr lang="en-US" dirty="0" err="1">
                <a:latin typeface="Public Sans" pitchFamily="2" charset="77"/>
              </a:rPr>
              <a:t>quis</a:t>
            </a:r>
            <a:r>
              <a:rPr lang="en-US" dirty="0">
                <a:latin typeface="Public Sans" pitchFamily="2" charset="77"/>
              </a:rPr>
              <a:t>, </a:t>
            </a:r>
            <a:r>
              <a:rPr lang="en-US" dirty="0" err="1">
                <a:latin typeface="Public Sans" pitchFamily="2" charset="77"/>
              </a:rPr>
              <a:t>feugiat</a:t>
            </a:r>
            <a:r>
              <a:rPr lang="en-US" dirty="0">
                <a:latin typeface="Public Sans" pitchFamily="2" charset="77"/>
              </a:rPr>
              <a:t> a, </a:t>
            </a:r>
            <a:r>
              <a:rPr lang="en-US" dirty="0" err="1">
                <a:latin typeface="Public Sans" pitchFamily="2" charset="77"/>
              </a:rPr>
              <a:t>tellus</a:t>
            </a:r>
            <a:r>
              <a:rPr lang="en-US" dirty="0">
                <a:latin typeface="Public Sans" pitchFamily="2" charset="77"/>
              </a:rPr>
              <a:t>.</a:t>
            </a:r>
          </a:p>
        </p:txBody>
      </p:sp>
      <p:sp>
        <p:nvSpPr>
          <p:cNvPr id="45" name="Title 43">
            <a:extLst>
              <a:ext uri="{FF2B5EF4-FFF2-40B4-BE49-F238E27FC236}">
                <a16:creationId xmlns:a16="http://schemas.microsoft.com/office/drawing/2014/main" id="{BFE22359-A1C2-41FE-DC4A-5B12D5CB71DA}"/>
              </a:ext>
            </a:extLst>
          </p:cNvPr>
          <p:cNvSpPr>
            <a:spLocks noGrp="1"/>
          </p:cNvSpPr>
          <p:nvPr>
            <p:ph type="title" hasCustomPrompt="1"/>
          </p:nvPr>
        </p:nvSpPr>
        <p:spPr>
          <a:xfrm>
            <a:off x="1231434" y="196815"/>
            <a:ext cx="4595403" cy="1508126"/>
          </a:xfrm>
          <a:prstGeom prst="rect">
            <a:avLst/>
          </a:prstGeom>
          <a:ln w="12700">
            <a:miter lim="400000"/>
          </a:ln>
        </p:spPr>
        <p:txBody>
          <a:bodyPr lIns="45719" rIns="45719" anchor="ctr"/>
          <a:lstStyle>
            <a:lvl1pPr>
              <a:defRPr kumimoji="0" lang="en-US" sz="4750" b="1" normalizeH="0">
                <a:ln>
                  <a:noFill/>
                </a:ln>
                <a:effectLst/>
                <a:latin typeface="Red Hat Display" panose="02010303040201060303" pitchFamily="2" charset="0"/>
                <a:ea typeface="Red Hat Display" panose="02010303040201060303" pitchFamily="2" charset="0"/>
                <a:cs typeface="Red Hat Display" panose="02010303040201060303" pitchFamily="2" charset="0"/>
              </a:defRPr>
            </a:lvl1pPr>
          </a:lstStyle>
          <a:p>
            <a:pPr lvl="0" defTabSz="868680" fontAlgn="auto" hangingPunct="0"/>
            <a:r>
              <a:rPr lang="en-US" dirty="0"/>
              <a:t>Two column</a:t>
            </a:r>
          </a:p>
        </p:txBody>
      </p:sp>
      <p:sp>
        <p:nvSpPr>
          <p:cNvPr id="8" name="Rectangle 7">
            <a:extLst>
              <a:ext uri="{FF2B5EF4-FFF2-40B4-BE49-F238E27FC236}">
                <a16:creationId xmlns:a16="http://schemas.microsoft.com/office/drawing/2014/main" id="{490C2EE8-FF51-9E10-9E23-071EA05BAB21}"/>
              </a:ext>
            </a:extLst>
          </p:cNvPr>
          <p:cNvSpPr/>
          <p:nvPr userDrawn="1"/>
        </p:nvSpPr>
        <p:spPr>
          <a:xfrm>
            <a:off x="6096000" y="1"/>
            <a:ext cx="5421923" cy="5532408"/>
          </a:xfrm>
          <a:prstGeom prst="rect">
            <a:avLst/>
          </a:prstGeom>
          <a:solidFill>
            <a:schemeClr val="accent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222222"/>
              </a:solidFill>
              <a:effectLst/>
              <a:uFillTx/>
              <a:latin typeface="+mj-lt"/>
              <a:ea typeface="+mj-ea"/>
              <a:cs typeface="+mj-cs"/>
              <a:sym typeface="Arial"/>
            </a:endParaRPr>
          </a:p>
        </p:txBody>
      </p:sp>
      <p:sp>
        <p:nvSpPr>
          <p:cNvPr id="9" name="Google Shape;269;p13">
            <a:extLst>
              <a:ext uri="{FF2B5EF4-FFF2-40B4-BE49-F238E27FC236}">
                <a16:creationId xmlns:a16="http://schemas.microsoft.com/office/drawing/2014/main" id="{AC1479D4-5787-8878-1DB2-9886BFA8CAB6}"/>
              </a:ext>
            </a:extLst>
          </p:cNvPr>
          <p:cNvSpPr/>
          <p:nvPr userDrawn="1"/>
        </p:nvSpPr>
        <p:spPr>
          <a:xfrm>
            <a:off x="670560" y="5532408"/>
            <a:ext cx="5425437" cy="650994"/>
          </a:xfrm>
          <a:prstGeom prst="rect">
            <a:avLst/>
          </a:prstGeom>
          <a:solidFill>
            <a:schemeClr val="accent4"/>
          </a:solidFill>
          <a:ln>
            <a:noFill/>
          </a:ln>
          <a:effectLst/>
        </p:spPr>
        <p:style>
          <a:lnRef idx="2">
            <a:schemeClr val="dk1"/>
          </a:lnRef>
          <a:fillRef idx="1">
            <a:schemeClr val="lt1"/>
          </a:fillRef>
          <a:effectRef idx="0">
            <a:schemeClr val="dk1"/>
          </a:effectRef>
          <a:fontRef idx="minor">
            <a:schemeClr val="dk1"/>
          </a:fontRef>
        </p:style>
        <p:txBody>
          <a:bodyPr lIns="0" tIns="0" rIns="0" bIns="0" anchor="ctr"/>
          <a:lstStyle/>
          <a:p>
            <a:pPr algn="ctr">
              <a:defRPr sz="1800">
                <a:solidFill>
                  <a:srgbClr val="F7F7F7"/>
                </a:solidFill>
                <a:latin typeface="Open Sans Light"/>
                <a:ea typeface="Open Sans Light"/>
                <a:cs typeface="Open Sans Light"/>
                <a:sym typeface="Open Sans Light"/>
              </a:defRPr>
            </a:pPr>
            <a:endParaRPr/>
          </a:p>
        </p:txBody>
      </p:sp>
      <p:sp>
        <p:nvSpPr>
          <p:cNvPr id="12" name="Text Placeholder 16">
            <a:extLst>
              <a:ext uri="{FF2B5EF4-FFF2-40B4-BE49-F238E27FC236}">
                <a16:creationId xmlns:a16="http://schemas.microsoft.com/office/drawing/2014/main" id="{8BBA8BBC-3D47-2D3A-6926-372B230FA6DD}"/>
              </a:ext>
            </a:extLst>
          </p:cNvPr>
          <p:cNvSpPr>
            <a:spLocks noGrp="1"/>
          </p:cNvSpPr>
          <p:nvPr>
            <p:ph type="body" sz="quarter" idx="11" hasCustomPrompt="1"/>
          </p:nvPr>
        </p:nvSpPr>
        <p:spPr>
          <a:xfrm>
            <a:off x="6794339" y="1625793"/>
            <a:ext cx="4079144" cy="3231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t" anchorCtr="0" forceAA="0" compatLnSpc="1">
            <a:prstTxWarp prst="textNoShape">
              <a:avLst/>
            </a:prstTxWarp>
            <a:spAutoFit/>
          </a:bodyPr>
          <a:lstStyle>
            <a:lvl1pPr algn="just">
              <a:lnSpc>
                <a:spcPct val="100000"/>
              </a:lnSpc>
              <a:defRPr kumimoji="0" lang="en-GB" normalizeH="0" dirty="0" smtClean="0">
                <a:ln>
                  <a:noFill/>
                </a:ln>
                <a:effectLst/>
                <a:latin typeface="Public Sans" pitchFamily="2" charset="77"/>
                <a:ea typeface="+mj-lt"/>
                <a:cs typeface="+mj-lt"/>
              </a:defRPr>
            </a:lvl1pPr>
          </a:lstStyle>
          <a:p>
            <a:pPr algn="just" hangingPunct="1"/>
            <a:r>
              <a:rPr lang="en-US" dirty="0" err="1">
                <a:latin typeface="Public Sans" pitchFamily="2" charset="77"/>
              </a:rPr>
              <a:t>Phasellus</a:t>
            </a:r>
            <a:r>
              <a:rPr lang="en-US" dirty="0">
                <a:latin typeface="Public Sans" pitchFamily="2" charset="77"/>
              </a:rPr>
              <a:t> </a:t>
            </a:r>
            <a:r>
              <a:rPr lang="en-US" dirty="0" err="1">
                <a:latin typeface="Public Sans" pitchFamily="2" charset="77"/>
              </a:rPr>
              <a:t>viverra</a:t>
            </a:r>
            <a:r>
              <a:rPr lang="en-US" dirty="0">
                <a:latin typeface="Public Sans" pitchFamily="2" charset="77"/>
              </a:rPr>
              <a:t> </a:t>
            </a:r>
            <a:r>
              <a:rPr lang="en-US" dirty="0" err="1">
                <a:latin typeface="Public Sans" pitchFamily="2" charset="77"/>
              </a:rPr>
              <a:t>nulla</a:t>
            </a:r>
            <a:r>
              <a:rPr lang="en-US" dirty="0">
                <a:latin typeface="Public Sans" pitchFamily="2" charset="77"/>
              </a:rPr>
              <a:t> </a:t>
            </a:r>
            <a:r>
              <a:rPr lang="en-US" dirty="0" err="1">
                <a:latin typeface="Public Sans" pitchFamily="2" charset="77"/>
              </a:rPr>
              <a:t>ut</a:t>
            </a:r>
            <a:r>
              <a:rPr lang="en-US" dirty="0">
                <a:latin typeface="Public Sans" pitchFamily="2" charset="77"/>
              </a:rPr>
              <a:t> </a:t>
            </a:r>
            <a:r>
              <a:rPr lang="en-US" dirty="0" err="1">
                <a:latin typeface="Public Sans" pitchFamily="2" charset="77"/>
              </a:rPr>
              <a:t>metus</a:t>
            </a:r>
            <a:r>
              <a:rPr lang="en-US" dirty="0">
                <a:latin typeface="Public Sans" pitchFamily="2" charset="77"/>
              </a:rPr>
              <a:t> </a:t>
            </a:r>
            <a:r>
              <a:rPr lang="en-US" dirty="0" err="1">
                <a:latin typeface="Public Sans" pitchFamily="2" charset="77"/>
              </a:rPr>
              <a:t>varius</a:t>
            </a:r>
            <a:r>
              <a:rPr lang="en-US" dirty="0">
                <a:latin typeface="Public Sans" pitchFamily="2" charset="77"/>
              </a:rPr>
              <a:t> </a:t>
            </a:r>
            <a:r>
              <a:rPr lang="en-US" dirty="0" err="1">
                <a:latin typeface="Public Sans" pitchFamily="2" charset="77"/>
              </a:rPr>
              <a:t>laoreet</a:t>
            </a:r>
            <a:r>
              <a:rPr lang="en-US" dirty="0">
                <a:latin typeface="Public Sans" pitchFamily="2" charset="77"/>
              </a:rPr>
              <a:t>. Sed cursus </a:t>
            </a:r>
            <a:r>
              <a:rPr lang="en-US" dirty="0" err="1">
                <a:latin typeface="Public Sans" pitchFamily="2" charset="77"/>
              </a:rPr>
              <a:t>turpis</a:t>
            </a:r>
            <a:r>
              <a:rPr lang="en-US" dirty="0">
                <a:latin typeface="Public Sans" pitchFamily="2" charset="77"/>
              </a:rPr>
              <a:t> vitae </a:t>
            </a:r>
            <a:r>
              <a:rPr lang="en-US" dirty="0" err="1">
                <a:latin typeface="Public Sans" pitchFamily="2" charset="77"/>
              </a:rPr>
              <a:t>tortor</a:t>
            </a:r>
            <a:r>
              <a:rPr lang="en-US" dirty="0">
                <a:latin typeface="Public Sans" pitchFamily="2" charset="77"/>
              </a:rPr>
              <a:t>. Donec </a:t>
            </a:r>
            <a:r>
              <a:rPr lang="en-US" dirty="0" err="1">
                <a:latin typeface="Public Sans" pitchFamily="2" charset="77"/>
              </a:rPr>
              <a:t>posuere</a:t>
            </a:r>
            <a:r>
              <a:rPr lang="en-US" dirty="0">
                <a:latin typeface="Public Sans" pitchFamily="2" charset="77"/>
              </a:rPr>
              <a:t> </a:t>
            </a:r>
            <a:r>
              <a:rPr lang="en-US" dirty="0" err="1">
                <a:latin typeface="Public Sans" pitchFamily="2" charset="77"/>
              </a:rPr>
              <a:t>vulputate</a:t>
            </a:r>
            <a:r>
              <a:rPr lang="en-US" dirty="0">
                <a:latin typeface="Public Sans" pitchFamily="2" charset="77"/>
              </a:rPr>
              <a:t> </a:t>
            </a:r>
            <a:r>
              <a:rPr lang="en-US" dirty="0" err="1">
                <a:latin typeface="Public Sans" pitchFamily="2" charset="77"/>
              </a:rPr>
              <a:t>arcu</a:t>
            </a:r>
            <a:r>
              <a:rPr lang="en-US" dirty="0">
                <a:latin typeface="Public Sans" pitchFamily="2" charset="77"/>
              </a:rPr>
              <a:t>. </a:t>
            </a:r>
            <a:r>
              <a:rPr lang="en-US" dirty="0" err="1">
                <a:latin typeface="Public Sans" pitchFamily="2" charset="77"/>
              </a:rPr>
              <a:t>Phasellus</a:t>
            </a:r>
            <a:r>
              <a:rPr lang="en-US" dirty="0">
                <a:latin typeface="Public Sans" pitchFamily="2" charset="77"/>
              </a:rPr>
              <a:t> </a:t>
            </a:r>
            <a:r>
              <a:rPr lang="en-US" dirty="0" err="1">
                <a:latin typeface="Public Sans" pitchFamily="2" charset="77"/>
              </a:rPr>
              <a:t>accumsan</a:t>
            </a:r>
            <a:r>
              <a:rPr lang="en-US" dirty="0">
                <a:latin typeface="Public Sans" pitchFamily="2" charset="77"/>
              </a:rPr>
              <a:t> cursus </a:t>
            </a:r>
            <a:r>
              <a:rPr lang="en-US" dirty="0" err="1">
                <a:latin typeface="Public Sans" pitchFamily="2" charset="77"/>
              </a:rPr>
              <a:t>velit</a:t>
            </a:r>
            <a:r>
              <a:rPr lang="en-US" dirty="0">
                <a:latin typeface="Public Sans" pitchFamily="2" charset="77"/>
              </a:rPr>
              <a:t>.  Donec </a:t>
            </a:r>
            <a:r>
              <a:rPr lang="en-US" dirty="0" err="1">
                <a:latin typeface="Public Sans" pitchFamily="2" charset="77"/>
              </a:rPr>
              <a:t>sodales</a:t>
            </a:r>
            <a:r>
              <a:rPr lang="en-US" dirty="0">
                <a:latin typeface="Public Sans" pitchFamily="2" charset="77"/>
              </a:rPr>
              <a:t> </a:t>
            </a:r>
            <a:r>
              <a:rPr lang="en-US" dirty="0" err="1">
                <a:latin typeface="Public Sans" pitchFamily="2" charset="77"/>
              </a:rPr>
              <a:t>sagittis</a:t>
            </a:r>
            <a:r>
              <a:rPr lang="en-US" dirty="0">
                <a:latin typeface="Public Sans" pitchFamily="2" charset="77"/>
              </a:rPr>
              <a:t> magna. Sed </a:t>
            </a:r>
            <a:r>
              <a:rPr lang="en-US" dirty="0" err="1">
                <a:latin typeface="Public Sans" pitchFamily="2" charset="77"/>
              </a:rPr>
              <a:t>consequat</a:t>
            </a:r>
            <a:r>
              <a:rPr lang="en-US" dirty="0">
                <a:latin typeface="Public Sans" pitchFamily="2" charset="77"/>
              </a:rPr>
              <a:t>, </a:t>
            </a:r>
            <a:r>
              <a:rPr lang="en-US" dirty="0" err="1">
                <a:latin typeface="Public Sans" pitchFamily="2" charset="77"/>
              </a:rPr>
              <a:t>leo</a:t>
            </a:r>
            <a:r>
              <a:rPr lang="en-US" dirty="0">
                <a:latin typeface="Public Sans" pitchFamily="2" charset="77"/>
              </a:rPr>
              <a:t> </a:t>
            </a:r>
            <a:r>
              <a:rPr lang="en-US" dirty="0" err="1">
                <a:latin typeface="Public Sans" pitchFamily="2" charset="77"/>
              </a:rPr>
              <a:t>eget</a:t>
            </a:r>
            <a:r>
              <a:rPr lang="en-US" dirty="0">
                <a:latin typeface="Public Sans" pitchFamily="2" charset="77"/>
              </a:rPr>
              <a:t> </a:t>
            </a:r>
            <a:r>
              <a:rPr lang="en-US" dirty="0" err="1">
                <a:latin typeface="Public Sans" pitchFamily="2" charset="77"/>
              </a:rPr>
              <a:t>bibendum</a:t>
            </a:r>
            <a:r>
              <a:rPr lang="en-US" dirty="0">
                <a:latin typeface="Public Sans" pitchFamily="2" charset="77"/>
              </a:rPr>
              <a:t> </a:t>
            </a:r>
            <a:r>
              <a:rPr lang="en-US" dirty="0" err="1">
                <a:latin typeface="Public Sans" pitchFamily="2" charset="77"/>
              </a:rPr>
              <a:t>sodales</a:t>
            </a:r>
            <a:r>
              <a:rPr lang="en-US" dirty="0">
                <a:latin typeface="Public Sans" pitchFamily="2" charset="77"/>
              </a:rPr>
              <a:t>, </a:t>
            </a:r>
            <a:r>
              <a:rPr lang="en-US" dirty="0" err="1">
                <a:latin typeface="Public Sans" pitchFamily="2" charset="77"/>
              </a:rPr>
              <a:t>augue</a:t>
            </a:r>
            <a:r>
              <a:rPr lang="en-US" dirty="0">
                <a:latin typeface="Public Sans" pitchFamily="2" charset="77"/>
              </a:rPr>
              <a:t> </a:t>
            </a:r>
            <a:r>
              <a:rPr lang="en-US" dirty="0" err="1">
                <a:latin typeface="Public Sans" pitchFamily="2" charset="77"/>
              </a:rPr>
              <a:t>velit</a:t>
            </a:r>
            <a:r>
              <a:rPr lang="en-US" dirty="0">
                <a:latin typeface="Public Sans" pitchFamily="2" charset="77"/>
              </a:rPr>
              <a:t> cursus </a:t>
            </a:r>
            <a:r>
              <a:rPr lang="en-US" dirty="0" err="1">
                <a:latin typeface="Public Sans" pitchFamily="2" charset="77"/>
              </a:rPr>
              <a:t>nunc</a:t>
            </a:r>
            <a:r>
              <a:rPr lang="en-US" dirty="0">
                <a:latin typeface="Public Sans" pitchFamily="2" charset="77"/>
              </a:rPr>
              <a:t>, </a:t>
            </a:r>
            <a:r>
              <a:rPr lang="en-US" dirty="0" err="1">
                <a:latin typeface="Public Sans" pitchFamily="2" charset="77"/>
              </a:rPr>
              <a:t>quis</a:t>
            </a:r>
            <a:r>
              <a:rPr lang="en-US" dirty="0">
                <a:latin typeface="Public Sans" pitchFamily="2" charset="77"/>
              </a:rPr>
              <a:t> gravida magna mi a libero. </a:t>
            </a:r>
            <a:r>
              <a:rPr lang="en-US" dirty="0" err="1">
                <a:latin typeface="Public Sans" pitchFamily="2" charset="77"/>
              </a:rPr>
              <a:t>Fusce</a:t>
            </a:r>
            <a:r>
              <a:rPr lang="en-US" dirty="0">
                <a:latin typeface="Public Sans" pitchFamily="2" charset="77"/>
              </a:rPr>
              <a:t> </a:t>
            </a:r>
            <a:r>
              <a:rPr lang="en-US" dirty="0" err="1">
                <a:latin typeface="Public Sans" pitchFamily="2" charset="77"/>
              </a:rPr>
              <a:t>vulputate</a:t>
            </a:r>
            <a:r>
              <a:rPr lang="en-US" dirty="0">
                <a:latin typeface="Public Sans" pitchFamily="2" charset="77"/>
              </a:rPr>
              <a:t> </a:t>
            </a:r>
            <a:r>
              <a:rPr lang="en-US" dirty="0" err="1">
                <a:latin typeface="Public Sans" pitchFamily="2" charset="77"/>
              </a:rPr>
              <a:t>eleifend</a:t>
            </a:r>
            <a:r>
              <a:rPr lang="en-US" dirty="0">
                <a:latin typeface="Public Sans" pitchFamily="2" charset="77"/>
              </a:rPr>
              <a:t> </a:t>
            </a:r>
            <a:r>
              <a:rPr lang="en-US" dirty="0" err="1">
                <a:latin typeface="Public Sans" pitchFamily="2" charset="77"/>
              </a:rPr>
              <a:t>sapien</a:t>
            </a:r>
            <a:r>
              <a:rPr lang="en-US" dirty="0">
                <a:latin typeface="Public Sans" pitchFamily="2" charset="77"/>
              </a:rPr>
              <a:t>. Vestibulum </a:t>
            </a:r>
            <a:r>
              <a:rPr lang="en-US" dirty="0" err="1">
                <a:latin typeface="Public Sans" pitchFamily="2" charset="77"/>
              </a:rPr>
              <a:t>purus</a:t>
            </a:r>
            <a:r>
              <a:rPr lang="en-US" dirty="0">
                <a:latin typeface="Public Sans" pitchFamily="2" charset="77"/>
              </a:rPr>
              <a:t> </a:t>
            </a:r>
            <a:r>
              <a:rPr lang="en-US" dirty="0" err="1">
                <a:latin typeface="Public Sans" pitchFamily="2" charset="77"/>
              </a:rPr>
              <a:t>quam</a:t>
            </a:r>
            <a:r>
              <a:rPr lang="en-US" dirty="0">
                <a:latin typeface="Public Sans" pitchFamily="2" charset="77"/>
              </a:rPr>
              <a:t>, </a:t>
            </a:r>
            <a:r>
              <a:rPr lang="en-US" dirty="0" err="1">
                <a:latin typeface="Public Sans" pitchFamily="2" charset="77"/>
              </a:rPr>
              <a:t>scelerisque</a:t>
            </a:r>
            <a:r>
              <a:rPr lang="en-US" dirty="0">
                <a:latin typeface="Public Sans" pitchFamily="2" charset="77"/>
              </a:rPr>
              <a:t> </a:t>
            </a:r>
            <a:r>
              <a:rPr lang="en-US" dirty="0" err="1">
                <a:latin typeface="Public Sans" pitchFamily="2" charset="77"/>
              </a:rPr>
              <a:t>ut</a:t>
            </a:r>
            <a:r>
              <a:rPr lang="en-US" dirty="0">
                <a:latin typeface="Public Sans" pitchFamily="2" charset="77"/>
              </a:rPr>
              <a:t>, </a:t>
            </a:r>
            <a:r>
              <a:rPr lang="en-US" dirty="0" err="1">
                <a:latin typeface="Public Sans" pitchFamily="2" charset="77"/>
              </a:rPr>
              <a:t>mollis</a:t>
            </a:r>
            <a:r>
              <a:rPr lang="en-US" dirty="0">
                <a:latin typeface="Public Sans" pitchFamily="2" charset="77"/>
              </a:rPr>
              <a:t> sed, </a:t>
            </a:r>
            <a:r>
              <a:rPr lang="en-US" dirty="0" err="1">
                <a:latin typeface="Public Sans" pitchFamily="2" charset="77"/>
              </a:rPr>
              <a:t>nonummy</a:t>
            </a:r>
            <a:r>
              <a:rPr lang="en-US" dirty="0">
                <a:latin typeface="Public Sans" pitchFamily="2" charset="77"/>
              </a:rPr>
              <a:t> id, </a:t>
            </a:r>
            <a:r>
              <a:rPr lang="en-US" dirty="0" err="1">
                <a:latin typeface="Public Sans" pitchFamily="2" charset="77"/>
              </a:rPr>
              <a:t>metus</a:t>
            </a:r>
            <a:r>
              <a:rPr lang="en-US" dirty="0">
                <a:latin typeface="Public Sans" pitchFamily="2" charset="77"/>
              </a:rPr>
              <a:t>.  </a:t>
            </a:r>
            <a:r>
              <a:rPr lang="en-US" dirty="0" err="1">
                <a:latin typeface="Public Sans" pitchFamily="2" charset="77"/>
              </a:rPr>
              <a:t>Nullam</a:t>
            </a:r>
            <a:r>
              <a:rPr lang="en-US" dirty="0">
                <a:latin typeface="Public Sans" pitchFamily="2" charset="77"/>
              </a:rPr>
              <a:t> </a:t>
            </a:r>
            <a:r>
              <a:rPr lang="en-US" dirty="0" err="1">
                <a:latin typeface="Public Sans" pitchFamily="2" charset="77"/>
              </a:rPr>
              <a:t>accumsan</a:t>
            </a:r>
            <a:r>
              <a:rPr lang="en-US" dirty="0">
                <a:latin typeface="Public Sans" pitchFamily="2" charset="77"/>
              </a:rPr>
              <a:t> lorem in dui. Cras </a:t>
            </a:r>
            <a:r>
              <a:rPr lang="en-US" dirty="0" err="1">
                <a:latin typeface="Public Sans" pitchFamily="2" charset="77"/>
              </a:rPr>
              <a:t>ultricies</a:t>
            </a:r>
            <a:r>
              <a:rPr lang="en-US" dirty="0">
                <a:latin typeface="Public Sans" pitchFamily="2" charset="77"/>
              </a:rPr>
              <a:t> mi </a:t>
            </a:r>
            <a:r>
              <a:rPr lang="en-US" dirty="0" err="1">
                <a:latin typeface="Public Sans" pitchFamily="2" charset="77"/>
              </a:rPr>
              <a:t>eu</a:t>
            </a:r>
            <a:r>
              <a:rPr lang="en-US" dirty="0">
                <a:latin typeface="Public Sans" pitchFamily="2" charset="77"/>
              </a:rPr>
              <a:t> </a:t>
            </a:r>
            <a:r>
              <a:rPr lang="en-US" dirty="0" err="1">
                <a:latin typeface="Public Sans" pitchFamily="2" charset="77"/>
              </a:rPr>
              <a:t>turpis</a:t>
            </a:r>
            <a:r>
              <a:rPr lang="en-US" dirty="0">
                <a:latin typeface="Public Sans" pitchFamily="2" charset="77"/>
              </a:rPr>
              <a:t> </a:t>
            </a:r>
            <a:r>
              <a:rPr lang="en-US" dirty="0" err="1">
                <a:latin typeface="Public Sans" pitchFamily="2" charset="77"/>
              </a:rPr>
              <a:t>hendrerit</a:t>
            </a:r>
            <a:r>
              <a:rPr lang="en-US" dirty="0">
                <a:latin typeface="Public Sans" pitchFamily="2" charset="77"/>
              </a:rPr>
              <a:t> </a:t>
            </a:r>
            <a:r>
              <a:rPr lang="en-US" dirty="0" err="1">
                <a:latin typeface="Public Sans" pitchFamily="2" charset="77"/>
              </a:rPr>
              <a:t>fringilla</a:t>
            </a:r>
            <a:r>
              <a:rPr lang="en-US" dirty="0">
                <a:latin typeface="Public Sans" pitchFamily="2" charset="77"/>
              </a:rPr>
              <a:t>. Vestibulum ante ipsum </a:t>
            </a:r>
            <a:r>
              <a:rPr lang="en-US" dirty="0" err="1">
                <a:latin typeface="Public Sans" pitchFamily="2" charset="77"/>
              </a:rPr>
              <a:t>primis</a:t>
            </a:r>
            <a:r>
              <a:rPr lang="en-US" dirty="0">
                <a:latin typeface="Public Sans" pitchFamily="2" charset="77"/>
              </a:rPr>
              <a:t> in </a:t>
            </a:r>
            <a:r>
              <a:rPr lang="en-US" dirty="0" err="1">
                <a:latin typeface="Public Sans" pitchFamily="2" charset="77"/>
              </a:rPr>
              <a:t>faucibus</a:t>
            </a:r>
            <a:r>
              <a:rPr lang="en-US" dirty="0">
                <a:latin typeface="Public Sans" pitchFamily="2" charset="77"/>
              </a:rPr>
              <a:t> </a:t>
            </a:r>
            <a:r>
              <a:rPr lang="en-US" dirty="0" err="1">
                <a:latin typeface="Public Sans" pitchFamily="2" charset="77"/>
              </a:rPr>
              <a:t>orci</a:t>
            </a:r>
            <a:r>
              <a:rPr lang="en-US" dirty="0">
                <a:latin typeface="Public Sans" pitchFamily="2" charset="77"/>
              </a:rPr>
              <a:t> </a:t>
            </a:r>
            <a:r>
              <a:rPr lang="en-US" dirty="0" err="1">
                <a:latin typeface="Public Sans" pitchFamily="2" charset="77"/>
              </a:rPr>
              <a:t>luctus</a:t>
            </a:r>
            <a:r>
              <a:rPr lang="en-US" dirty="0">
                <a:latin typeface="Public Sans" pitchFamily="2" charset="77"/>
              </a:rPr>
              <a:t> et </a:t>
            </a:r>
            <a:r>
              <a:rPr lang="en-US" dirty="0" err="1">
                <a:latin typeface="Public Sans" pitchFamily="2" charset="77"/>
              </a:rPr>
              <a:t>ultrices</a:t>
            </a:r>
            <a:r>
              <a:rPr lang="en-US" dirty="0">
                <a:latin typeface="Public Sans" pitchFamily="2" charset="77"/>
              </a:rPr>
              <a:t> </a:t>
            </a:r>
            <a:r>
              <a:rPr lang="en-US" dirty="0" err="1">
                <a:latin typeface="Public Sans" pitchFamily="2" charset="77"/>
              </a:rPr>
              <a:t>posuere</a:t>
            </a:r>
            <a:r>
              <a:rPr lang="en-US" dirty="0">
                <a:latin typeface="Public Sans" pitchFamily="2" charset="77"/>
              </a:rPr>
              <a:t> </a:t>
            </a:r>
            <a:r>
              <a:rPr lang="en-US" dirty="0" err="1">
                <a:latin typeface="Public Sans" pitchFamily="2" charset="77"/>
              </a:rPr>
              <a:t>cubilia</a:t>
            </a:r>
            <a:r>
              <a:rPr lang="en-US" dirty="0">
                <a:latin typeface="Public Sans" pitchFamily="2" charset="77"/>
              </a:rPr>
              <a:t> Curae; In ac dui </a:t>
            </a:r>
            <a:r>
              <a:rPr lang="en-US" dirty="0" err="1">
                <a:latin typeface="Public Sans" pitchFamily="2" charset="77"/>
              </a:rPr>
              <a:t>quis</a:t>
            </a:r>
            <a:r>
              <a:rPr lang="en-US" dirty="0">
                <a:latin typeface="Public Sans" pitchFamily="2" charset="77"/>
              </a:rPr>
              <a:t> mi </a:t>
            </a:r>
            <a:r>
              <a:rPr lang="en-US" dirty="0" err="1">
                <a:latin typeface="Public Sans" pitchFamily="2" charset="77"/>
              </a:rPr>
              <a:t>consectetuer</a:t>
            </a:r>
            <a:r>
              <a:rPr lang="en-US" dirty="0">
                <a:latin typeface="Public Sans" pitchFamily="2" charset="77"/>
              </a:rPr>
              <a:t> lacinia. Nam </a:t>
            </a:r>
            <a:r>
              <a:rPr lang="en-US" dirty="0" err="1">
                <a:latin typeface="Public Sans" pitchFamily="2" charset="77"/>
              </a:rPr>
              <a:t>pretium</a:t>
            </a:r>
            <a:r>
              <a:rPr lang="en-US" dirty="0">
                <a:latin typeface="Public Sans" pitchFamily="2" charset="77"/>
              </a:rPr>
              <a:t> </a:t>
            </a:r>
            <a:r>
              <a:rPr lang="en-US" dirty="0" err="1">
                <a:latin typeface="Public Sans" pitchFamily="2" charset="77"/>
              </a:rPr>
              <a:t>turpis</a:t>
            </a:r>
            <a:r>
              <a:rPr lang="en-US" dirty="0">
                <a:latin typeface="Public Sans" pitchFamily="2" charset="77"/>
              </a:rPr>
              <a:t> et </a:t>
            </a:r>
            <a:r>
              <a:rPr lang="en-US" dirty="0" err="1">
                <a:latin typeface="Public Sans" pitchFamily="2" charset="77"/>
              </a:rPr>
              <a:t>arcu</a:t>
            </a:r>
            <a:r>
              <a:rPr lang="en-US" dirty="0">
                <a:latin typeface="Public Sans" pitchFamily="2" charset="77"/>
              </a:rPr>
              <a:t>. Duis </a:t>
            </a:r>
            <a:r>
              <a:rPr lang="en-US" dirty="0" err="1">
                <a:latin typeface="Public Sans" pitchFamily="2" charset="77"/>
              </a:rPr>
              <a:t>arcu</a:t>
            </a:r>
            <a:r>
              <a:rPr lang="en-US" dirty="0">
                <a:latin typeface="Public Sans" pitchFamily="2" charset="77"/>
              </a:rPr>
              <a:t> </a:t>
            </a:r>
            <a:r>
              <a:rPr lang="en-US" dirty="0" err="1">
                <a:latin typeface="Public Sans" pitchFamily="2" charset="77"/>
              </a:rPr>
              <a:t>tortor</a:t>
            </a:r>
            <a:r>
              <a:rPr lang="en-US" dirty="0">
                <a:latin typeface="Public Sans" pitchFamily="2" charset="77"/>
              </a:rPr>
              <a:t>, </a:t>
            </a:r>
            <a:r>
              <a:rPr lang="en-US" dirty="0" err="1">
                <a:latin typeface="Public Sans" pitchFamily="2" charset="77"/>
              </a:rPr>
              <a:t>suscipit</a:t>
            </a:r>
            <a:r>
              <a:rPr lang="en-US" dirty="0">
                <a:latin typeface="Public Sans" pitchFamily="2" charset="77"/>
              </a:rPr>
              <a:t> </a:t>
            </a:r>
            <a:r>
              <a:rPr lang="en-US" dirty="0" err="1">
                <a:latin typeface="Public Sans" pitchFamily="2" charset="77"/>
              </a:rPr>
              <a:t>eget</a:t>
            </a:r>
            <a:r>
              <a:rPr lang="en-US" dirty="0">
                <a:latin typeface="Public Sans" pitchFamily="2" charset="77"/>
              </a:rPr>
              <a:t>, </a:t>
            </a:r>
            <a:r>
              <a:rPr lang="en-US" dirty="0" err="1">
                <a:latin typeface="Public Sans" pitchFamily="2" charset="77"/>
              </a:rPr>
              <a:t>imperdiet</a:t>
            </a:r>
            <a:r>
              <a:rPr lang="en-US" dirty="0">
                <a:latin typeface="Public Sans" pitchFamily="2" charset="77"/>
              </a:rPr>
              <a:t> </a:t>
            </a:r>
            <a:r>
              <a:rPr lang="en-US" dirty="0" err="1">
                <a:latin typeface="Public Sans" pitchFamily="2" charset="77"/>
              </a:rPr>
              <a:t>nec</a:t>
            </a:r>
            <a:r>
              <a:rPr lang="en-US" dirty="0">
                <a:latin typeface="Public Sans" pitchFamily="2" charset="77"/>
              </a:rPr>
              <a:t>, </a:t>
            </a:r>
            <a:r>
              <a:rPr lang="en-US" dirty="0" err="1">
                <a:latin typeface="Public Sans" pitchFamily="2" charset="77"/>
              </a:rPr>
              <a:t>imperdiet</a:t>
            </a:r>
            <a:r>
              <a:rPr lang="en-US" dirty="0">
                <a:latin typeface="Public Sans" pitchFamily="2" charset="77"/>
              </a:rPr>
              <a:t> </a:t>
            </a:r>
            <a:r>
              <a:rPr lang="en-US" dirty="0" err="1">
                <a:latin typeface="Public Sans" pitchFamily="2" charset="77"/>
              </a:rPr>
              <a:t>iaculis</a:t>
            </a:r>
            <a:r>
              <a:rPr lang="en-US" dirty="0">
                <a:latin typeface="Public Sans" pitchFamily="2" charset="77"/>
              </a:rPr>
              <a:t>, ipsum.</a:t>
            </a:r>
          </a:p>
        </p:txBody>
      </p:sp>
      <p:sp>
        <p:nvSpPr>
          <p:cNvPr id="13" name="Google Shape;10;p19">
            <a:extLst>
              <a:ext uri="{FF2B5EF4-FFF2-40B4-BE49-F238E27FC236}">
                <a16:creationId xmlns:a16="http://schemas.microsoft.com/office/drawing/2014/main" id="{E78FD422-3EDB-92B4-9C11-71F1F7BB9552}"/>
              </a:ext>
            </a:extLst>
          </p:cNvPr>
          <p:cNvSpPr txBox="1">
            <a:spLocks/>
          </p:cNvSpPr>
          <p:nvPr userDrawn="1"/>
        </p:nvSpPr>
        <p:spPr>
          <a:xfrm>
            <a:off x="11704320" y="6364224"/>
            <a:ext cx="299419" cy="3077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49" tIns="60949" rIns="60949" bIns="6094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IBM Plex Sans Regular Regular"/>
                <a:ea typeface="IBM Plex Sans Regular Regular"/>
                <a:cs typeface="IBM Plex Sans Regular Regular"/>
                <a:sym typeface="IBM Plex Sans Regular Regular"/>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9pPr>
          </a:lstStyle>
          <a:p>
            <a:fld id="{86CB4B4D-7CA3-9044-876B-883B54F8677D}" type="slidenum">
              <a:rPr lang="en-US" smtClean="0">
                <a:solidFill>
                  <a:schemeClr val="tx2"/>
                </a:solidFill>
                <a:latin typeface="Public Sans" pitchFamily="2" charset="77"/>
              </a:rPr>
              <a:pPr/>
              <a:t>‹#›</a:t>
            </a:fld>
            <a:endParaRPr lang="en-US" dirty="0">
              <a:solidFill>
                <a:schemeClr val="tx2"/>
              </a:solidFill>
              <a:latin typeface="Public Sans" pitchFamily="2" charset="77"/>
            </a:endParaRPr>
          </a:p>
        </p:txBody>
      </p:sp>
    </p:spTree>
    <p:extLst>
      <p:ext uri="{BB962C8B-B14F-4D97-AF65-F5344CB8AC3E}">
        <p14:creationId xmlns:p14="http://schemas.microsoft.com/office/powerpoint/2010/main" val="952228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Page 7">
    <p:bg>
      <p:bgPr>
        <a:solidFill>
          <a:schemeClr val="accent3"/>
        </a:solidFill>
        <a:effectLst/>
      </p:bgPr>
    </p:bg>
    <p:spTree>
      <p:nvGrpSpPr>
        <p:cNvPr id="1" name=""/>
        <p:cNvGrpSpPr/>
        <p:nvPr/>
      </p:nvGrpSpPr>
      <p:grpSpPr>
        <a:xfrm>
          <a:off x="0" y="0"/>
          <a:ext cx="0" cy="0"/>
          <a:chOff x="0" y="0"/>
          <a:chExt cx="0" cy="0"/>
        </a:xfrm>
      </p:grpSpPr>
      <p:sp>
        <p:nvSpPr>
          <p:cNvPr id="6" name="Google Shape;10;p19">
            <a:extLst>
              <a:ext uri="{FF2B5EF4-FFF2-40B4-BE49-F238E27FC236}">
                <a16:creationId xmlns:a16="http://schemas.microsoft.com/office/drawing/2014/main" id="{212EBC5F-373A-2CFA-3B7B-815351A7CA49}"/>
              </a:ext>
            </a:extLst>
          </p:cNvPr>
          <p:cNvSpPr txBox="1">
            <a:spLocks/>
          </p:cNvSpPr>
          <p:nvPr userDrawn="1"/>
        </p:nvSpPr>
        <p:spPr>
          <a:xfrm>
            <a:off x="11705252" y="6365619"/>
            <a:ext cx="299419" cy="3077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49" tIns="60949" rIns="60949" bIns="6094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IBM Plex Sans Regular Regular"/>
                <a:ea typeface="IBM Plex Sans Regular Regular"/>
                <a:cs typeface="IBM Plex Sans Regular Regular"/>
                <a:sym typeface="IBM Plex Sans Regular Regular"/>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lvl9pPr>
          </a:lstStyle>
          <a:p>
            <a:fld id="{86CB4B4D-7CA3-9044-876B-883B54F8677D}" type="slidenum">
              <a:rPr lang="en-US" smtClean="0">
                <a:solidFill>
                  <a:schemeClr val="accent2"/>
                </a:solidFill>
                <a:latin typeface="Public Sans" pitchFamily="2" charset="77"/>
              </a:rPr>
              <a:pPr/>
              <a:t>‹#›</a:t>
            </a:fld>
            <a:endParaRPr lang="en-US" dirty="0">
              <a:solidFill>
                <a:schemeClr val="accent2"/>
              </a:solidFill>
              <a:latin typeface="Public Sans" pitchFamily="2" charset="77"/>
            </a:endParaRPr>
          </a:p>
        </p:txBody>
      </p:sp>
      <p:sp>
        <p:nvSpPr>
          <p:cNvPr id="2" name="Rectangle 1">
            <a:extLst>
              <a:ext uri="{FF2B5EF4-FFF2-40B4-BE49-F238E27FC236}">
                <a16:creationId xmlns:a16="http://schemas.microsoft.com/office/drawing/2014/main" id="{0823473D-66AA-9FA0-38A2-051F894F2154}"/>
              </a:ext>
            </a:extLst>
          </p:cNvPr>
          <p:cNvSpPr/>
          <p:nvPr userDrawn="1"/>
        </p:nvSpPr>
        <p:spPr>
          <a:xfrm>
            <a:off x="670560" y="0"/>
            <a:ext cx="10847363" cy="6180992"/>
          </a:xfrm>
          <a:prstGeom prst="rect">
            <a:avLst/>
          </a:prstGeom>
          <a:solidFill>
            <a:schemeClr val="accent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222222"/>
              </a:solidFill>
              <a:effectLst/>
              <a:uFillTx/>
              <a:latin typeface="+mj-lt"/>
              <a:ea typeface="+mj-ea"/>
              <a:cs typeface="+mj-cs"/>
              <a:sym typeface="Arial"/>
            </a:endParaRPr>
          </a:p>
        </p:txBody>
      </p:sp>
      <p:sp>
        <p:nvSpPr>
          <p:cNvPr id="3" name="Rectangle 2">
            <a:extLst>
              <a:ext uri="{FF2B5EF4-FFF2-40B4-BE49-F238E27FC236}">
                <a16:creationId xmlns:a16="http://schemas.microsoft.com/office/drawing/2014/main" id="{E86510B8-B1F5-AC2B-8132-0942CD1959E4}"/>
              </a:ext>
            </a:extLst>
          </p:cNvPr>
          <p:cNvSpPr/>
          <p:nvPr userDrawn="1"/>
        </p:nvSpPr>
        <p:spPr>
          <a:xfrm>
            <a:off x="670560" y="5493056"/>
            <a:ext cx="10847363" cy="687936"/>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222222"/>
              </a:solidFill>
              <a:effectLst/>
              <a:uFillTx/>
              <a:latin typeface="+mj-lt"/>
              <a:ea typeface="+mj-ea"/>
              <a:cs typeface="+mj-cs"/>
              <a:sym typeface="Arial"/>
            </a:endParaRPr>
          </a:p>
        </p:txBody>
      </p:sp>
      <p:sp>
        <p:nvSpPr>
          <p:cNvPr id="14" name="Title 12">
            <a:extLst>
              <a:ext uri="{FF2B5EF4-FFF2-40B4-BE49-F238E27FC236}">
                <a16:creationId xmlns:a16="http://schemas.microsoft.com/office/drawing/2014/main" id="{7C3A6565-145E-D4D9-9330-A30D39D0AA3D}"/>
              </a:ext>
            </a:extLst>
          </p:cNvPr>
          <p:cNvSpPr>
            <a:spLocks noGrp="1"/>
          </p:cNvSpPr>
          <p:nvPr>
            <p:ph type="title" hasCustomPrompt="1"/>
          </p:nvPr>
        </p:nvSpPr>
        <p:spPr>
          <a:xfrm>
            <a:off x="1231432" y="245515"/>
            <a:ext cx="9477207" cy="1390246"/>
          </a:xfrm>
          <a:prstGeom prst="rect">
            <a:avLst/>
          </a:prstGeom>
          <a:ln w="12700">
            <a:miter lim="400000"/>
          </a:ln>
        </p:spPr>
        <p:txBody>
          <a:bodyPr lIns="45699" tIns="45699" rIns="45699" bIns="45699" anchor="ctr">
            <a:normAutofit/>
          </a:bodyPr>
          <a:lstStyle>
            <a:lvl1pPr>
              <a:defRPr kumimoji="0" lang="en-US" sz="4750" b="1" normalizeH="0" dirty="0">
                <a:ln>
                  <a:noFill/>
                </a:ln>
                <a:solidFill>
                  <a:schemeClr val="tx1"/>
                </a:solidFill>
                <a:effectLst/>
                <a:latin typeface="Red Hat Display" panose="02010303040201060303" pitchFamily="2" charset="0"/>
                <a:ea typeface="Red Hat Display" panose="02010303040201060303" pitchFamily="2" charset="0"/>
                <a:cs typeface="Red Hat Display" panose="02010303040201060303" pitchFamily="2" charset="0"/>
              </a:defRPr>
            </a:lvl1pPr>
          </a:lstStyle>
          <a:p>
            <a:pPr lvl="0" defTabSz="868680" fontAlgn="auto" hangingPunct="1">
              <a:lnSpc>
                <a:spcPct val="90000"/>
              </a:lnSpc>
            </a:pPr>
            <a:r>
              <a:rPr lang="en-US" dirty="0"/>
              <a:t>Bullet list slide</a:t>
            </a:r>
          </a:p>
        </p:txBody>
      </p:sp>
      <p:sp>
        <p:nvSpPr>
          <p:cNvPr id="8" name="Text Placeholder 6">
            <a:extLst>
              <a:ext uri="{FF2B5EF4-FFF2-40B4-BE49-F238E27FC236}">
                <a16:creationId xmlns:a16="http://schemas.microsoft.com/office/drawing/2014/main" id="{EECB9F11-C4E8-4306-E21C-1F4AA9D559CD}"/>
              </a:ext>
            </a:extLst>
          </p:cNvPr>
          <p:cNvSpPr>
            <a:spLocks noGrp="1"/>
          </p:cNvSpPr>
          <p:nvPr>
            <p:ph type="body" sz="quarter" idx="10" hasCustomPrompt="1"/>
          </p:nvPr>
        </p:nvSpPr>
        <p:spPr>
          <a:xfrm>
            <a:off x="1231432" y="1960878"/>
            <a:ext cx="9477207" cy="2844802"/>
          </a:xfrm>
          <a:prstGeom prst="rect">
            <a:avLst/>
          </a:prstGeom>
        </p:spPr>
        <p:txBody>
          <a:bodyPr/>
          <a:lstStyle>
            <a:lvl1pPr marL="285750" indent="-285750">
              <a:spcAft>
                <a:spcPts val="1600"/>
              </a:spcAft>
              <a:buFont typeface="Wingdings" panose="05000000000000000000" pitchFamily="2" charset="2"/>
              <a:buChar char="§"/>
              <a:defRPr kumimoji="0" lang="en-US" normalizeH="0" dirty="0">
                <a:ln>
                  <a:noFill/>
                </a:ln>
                <a:solidFill>
                  <a:schemeClr val="tx2"/>
                </a:solidFill>
                <a:effectLst/>
                <a:latin typeface="Public Sans" panose="00000500000000000000" pitchFamily="50" charset="0"/>
              </a:defRPr>
            </a:lvl1pPr>
            <a:lvl2pPr marL="0" indent="0">
              <a:spcAft>
                <a:spcPts val="1600"/>
              </a:spcAft>
              <a:buNone/>
              <a:defRPr/>
            </a:lvl2pPr>
          </a:lstStyle>
          <a:p>
            <a:pPr lvl="0" fontAlgn="auto" hangingPunct="0"/>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a:t>
            </a:r>
            <a:r>
              <a:rPr lang="en-US" dirty="0" err="1"/>
              <a:t>nec</a:t>
            </a:r>
            <a:r>
              <a:rPr lang="en-US" dirty="0"/>
              <a:t>, </a:t>
            </a:r>
            <a:r>
              <a:rPr lang="en-US" dirty="0" err="1"/>
              <a:t>vulputate</a:t>
            </a:r>
            <a:r>
              <a:rPr lang="en-US" dirty="0"/>
              <a:t> </a:t>
            </a:r>
            <a:r>
              <a:rPr lang="en-US" dirty="0" err="1"/>
              <a:t>eget</a:t>
            </a:r>
            <a:r>
              <a:rPr lang="en-US" dirty="0"/>
              <a:t>, </a:t>
            </a:r>
            <a:r>
              <a:rPr lang="en-US" dirty="0" err="1"/>
              <a:t>arcu</a:t>
            </a:r>
            <a:r>
              <a:rPr lang="en-US" dirty="0"/>
              <a:t>. In </a:t>
            </a:r>
            <a:r>
              <a:rPr lang="en-US" dirty="0" err="1"/>
              <a:t>enim</a:t>
            </a:r>
            <a:r>
              <a:rPr lang="en-US" dirty="0"/>
              <a:t> </a:t>
            </a:r>
            <a:r>
              <a:rPr lang="en-US" dirty="0" err="1"/>
              <a:t>justo</a:t>
            </a:r>
            <a:r>
              <a:rPr lang="en-US" dirty="0"/>
              <a:t>, </a:t>
            </a:r>
            <a:r>
              <a:rPr lang="en-US" dirty="0" err="1"/>
              <a:t>rhoncus</a:t>
            </a:r>
            <a:r>
              <a:rPr lang="en-US" dirty="0"/>
              <a:t> </a:t>
            </a:r>
            <a:r>
              <a:rPr lang="en-US" dirty="0" err="1"/>
              <a:t>ut</a:t>
            </a:r>
            <a:r>
              <a:rPr lang="en-US" dirty="0"/>
              <a:t>, </a:t>
            </a:r>
            <a:r>
              <a:rPr lang="en-US" dirty="0" err="1"/>
              <a:t>imperdiet</a:t>
            </a:r>
            <a:r>
              <a:rPr lang="en-US" dirty="0"/>
              <a:t> a, </a:t>
            </a:r>
            <a:r>
              <a:rPr lang="en-US" dirty="0" err="1"/>
              <a:t>venenatis</a:t>
            </a:r>
            <a:r>
              <a:rPr lang="en-US" dirty="0"/>
              <a:t> vitae, </a:t>
            </a:r>
            <a:r>
              <a:rPr lang="en-US" dirty="0" err="1"/>
              <a:t>justo</a:t>
            </a:r>
            <a:r>
              <a:rPr lang="en-US" dirty="0"/>
              <a:t>.</a:t>
            </a:r>
          </a:p>
          <a:p>
            <a:pPr marL="274320" marR="0" lvl="0" indent="-274320" algn="l" defTabSz="914400" rtl="0" eaLnBrk="1" fontAlgn="auto" latinLnBrk="0" hangingPunct="0">
              <a:lnSpc>
                <a:spcPct val="100000"/>
              </a:lnSpc>
              <a:spcBef>
                <a:spcPts val="0"/>
              </a:spcBef>
              <a:spcAft>
                <a:spcPts val="1200"/>
              </a:spcAft>
              <a:buClrTx/>
              <a:buSzTx/>
              <a:buFont typeface="Wingdings" panose="05000000000000000000" pitchFamily="2" charset="2"/>
              <a:buChar char="§"/>
              <a:tabLst/>
              <a:defRPr/>
            </a:pPr>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a:t>
            </a:r>
            <a:r>
              <a:rPr lang="en-US" dirty="0" err="1"/>
              <a:t>nec</a:t>
            </a:r>
            <a:r>
              <a:rPr lang="en-US" dirty="0"/>
              <a:t>, </a:t>
            </a:r>
            <a:r>
              <a:rPr lang="en-US" dirty="0" err="1"/>
              <a:t>vulputate</a:t>
            </a:r>
            <a:r>
              <a:rPr lang="en-US" dirty="0"/>
              <a:t> </a:t>
            </a:r>
            <a:r>
              <a:rPr lang="en-US" dirty="0" err="1"/>
              <a:t>eget</a:t>
            </a:r>
            <a:r>
              <a:rPr lang="en-US" dirty="0"/>
              <a:t>, </a:t>
            </a:r>
            <a:r>
              <a:rPr lang="en-US" dirty="0" err="1"/>
              <a:t>arcu</a:t>
            </a:r>
            <a:r>
              <a:rPr lang="en-US" dirty="0"/>
              <a:t>. In </a:t>
            </a:r>
            <a:r>
              <a:rPr lang="en-US" dirty="0" err="1"/>
              <a:t>enim</a:t>
            </a:r>
            <a:r>
              <a:rPr lang="en-US" dirty="0"/>
              <a:t> </a:t>
            </a:r>
            <a:r>
              <a:rPr lang="en-US" dirty="0" err="1"/>
              <a:t>justo</a:t>
            </a:r>
            <a:r>
              <a:rPr lang="en-US" dirty="0"/>
              <a:t>, </a:t>
            </a:r>
            <a:r>
              <a:rPr lang="en-US" dirty="0" err="1"/>
              <a:t>rhoncus</a:t>
            </a:r>
            <a:r>
              <a:rPr lang="en-US" dirty="0"/>
              <a:t> </a:t>
            </a:r>
            <a:r>
              <a:rPr lang="en-US" dirty="0" err="1"/>
              <a:t>ut</a:t>
            </a:r>
            <a:r>
              <a:rPr lang="en-US" dirty="0"/>
              <a:t>, </a:t>
            </a:r>
            <a:r>
              <a:rPr lang="en-US" dirty="0" err="1"/>
              <a:t>imperdiet</a:t>
            </a:r>
            <a:r>
              <a:rPr lang="en-US" dirty="0"/>
              <a:t> a, </a:t>
            </a:r>
            <a:r>
              <a:rPr lang="en-US" dirty="0" err="1"/>
              <a:t>venenatis</a:t>
            </a:r>
            <a:r>
              <a:rPr lang="en-US" dirty="0"/>
              <a:t> vitae, </a:t>
            </a:r>
            <a:r>
              <a:rPr lang="en-US" dirty="0" err="1"/>
              <a:t>justo</a:t>
            </a:r>
            <a:r>
              <a:rPr lang="en-US" dirty="0"/>
              <a:t>.</a:t>
            </a:r>
          </a:p>
          <a:p>
            <a:pPr marL="285750" lvl="1" indent="-285750" hangingPunct="1">
              <a:buFont typeface="Wingdings" pitchFamily="2" charset="2"/>
              <a:buChar char="§"/>
            </a:pPr>
            <a:r>
              <a:rPr lang="en-US" dirty="0">
                <a:solidFill>
                  <a:schemeClr val="tx1"/>
                </a:solidFill>
                <a:latin typeface="Public Sans" pitchFamily="2" charset="77"/>
              </a:rPr>
              <a:t>Aenean </a:t>
            </a:r>
            <a:r>
              <a:rPr lang="en-US" dirty="0" err="1">
                <a:solidFill>
                  <a:schemeClr val="tx1"/>
                </a:solidFill>
                <a:latin typeface="Public Sans" pitchFamily="2" charset="77"/>
              </a:rPr>
              <a:t>leo</a:t>
            </a:r>
            <a:r>
              <a:rPr lang="en-US" dirty="0">
                <a:solidFill>
                  <a:schemeClr val="tx1"/>
                </a:solidFill>
                <a:latin typeface="Public Sans" pitchFamily="2" charset="77"/>
              </a:rPr>
              <a:t> ligula, </a:t>
            </a:r>
            <a:r>
              <a:rPr lang="en-US" dirty="0" err="1">
                <a:solidFill>
                  <a:schemeClr val="tx1"/>
                </a:solidFill>
                <a:latin typeface="Public Sans" pitchFamily="2" charset="77"/>
              </a:rPr>
              <a:t>porttitor</a:t>
            </a:r>
            <a:r>
              <a:rPr lang="en-US" dirty="0">
                <a:solidFill>
                  <a:schemeClr val="tx1"/>
                </a:solidFill>
                <a:latin typeface="Public Sans" pitchFamily="2" charset="77"/>
              </a:rPr>
              <a:t> </a:t>
            </a:r>
            <a:r>
              <a:rPr lang="en-US" dirty="0" err="1">
                <a:solidFill>
                  <a:schemeClr val="tx1"/>
                </a:solidFill>
                <a:latin typeface="Public Sans" pitchFamily="2" charset="77"/>
              </a:rPr>
              <a:t>eu</a:t>
            </a:r>
            <a:r>
              <a:rPr lang="en-US" dirty="0">
                <a:solidFill>
                  <a:schemeClr val="tx1"/>
                </a:solidFill>
                <a:latin typeface="Public Sans" pitchFamily="2" charset="77"/>
              </a:rPr>
              <a:t>, </a:t>
            </a:r>
            <a:r>
              <a:rPr lang="en-US" dirty="0" err="1">
                <a:solidFill>
                  <a:schemeClr val="tx1"/>
                </a:solidFill>
                <a:latin typeface="Public Sans" pitchFamily="2" charset="77"/>
              </a:rPr>
              <a:t>consequat</a:t>
            </a:r>
            <a:r>
              <a:rPr lang="en-US" dirty="0">
                <a:solidFill>
                  <a:schemeClr val="tx1"/>
                </a:solidFill>
                <a:latin typeface="Public Sans" pitchFamily="2" charset="77"/>
              </a:rPr>
              <a:t> vitae, </a:t>
            </a:r>
            <a:r>
              <a:rPr lang="en-US" dirty="0" err="1">
                <a:solidFill>
                  <a:schemeClr val="tx1"/>
                </a:solidFill>
                <a:latin typeface="Public Sans" pitchFamily="2" charset="77"/>
              </a:rPr>
              <a:t>eleifend</a:t>
            </a:r>
            <a:r>
              <a:rPr lang="en-US" dirty="0">
                <a:solidFill>
                  <a:schemeClr val="tx1"/>
                </a:solidFill>
                <a:latin typeface="Public Sans" pitchFamily="2" charset="77"/>
              </a:rPr>
              <a:t> ac, </a:t>
            </a:r>
            <a:r>
              <a:rPr lang="en-US" dirty="0" err="1">
                <a:solidFill>
                  <a:schemeClr val="tx1"/>
                </a:solidFill>
                <a:latin typeface="Public Sans" pitchFamily="2" charset="77"/>
              </a:rPr>
              <a:t>enim</a:t>
            </a:r>
            <a:r>
              <a:rPr lang="en-US" dirty="0">
                <a:solidFill>
                  <a:schemeClr val="tx1"/>
                </a:solidFill>
                <a:latin typeface="Public Sans" pitchFamily="2" charset="77"/>
              </a:rPr>
              <a:t>.</a:t>
            </a:r>
          </a:p>
          <a:p>
            <a:pPr marL="285750" lvl="1" indent="-285750" hangingPunct="1">
              <a:buFont typeface="Wingdings" pitchFamily="2" charset="2"/>
              <a:buChar char="§"/>
            </a:pPr>
            <a:r>
              <a:rPr lang="en-US" dirty="0" err="1">
                <a:solidFill>
                  <a:schemeClr val="tx1"/>
                </a:solidFill>
                <a:latin typeface="Public Sans" pitchFamily="2" charset="77"/>
              </a:rPr>
              <a:t>Aliquam</a:t>
            </a:r>
            <a:r>
              <a:rPr lang="en-US" dirty="0">
                <a:solidFill>
                  <a:schemeClr val="tx1"/>
                </a:solidFill>
                <a:latin typeface="Public Sans" pitchFamily="2" charset="77"/>
              </a:rPr>
              <a:t> lorem ante, </a:t>
            </a:r>
            <a:r>
              <a:rPr lang="en-US" dirty="0" err="1">
                <a:solidFill>
                  <a:schemeClr val="tx1"/>
                </a:solidFill>
                <a:latin typeface="Public Sans" pitchFamily="2" charset="77"/>
              </a:rPr>
              <a:t>dapibus</a:t>
            </a:r>
            <a:r>
              <a:rPr lang="en-US" dirty="0">
                <a:solidFill>
                  <a:schemeClr val="tx1"/>
                </a:solidFill>
                <a:latin typeface="Public Sans" pitchFamily="2" charset="77"/>
              </a:rPr>
              <a:t> in, </a:t>
            </a:r>
            <a:r>
              <a:rPr lang="en-US" dirty="0" err="1">
                <a:solidFill>
                  <a:schemeClr val="tx1"/>
                </a:solidFill>
                <a:latin typeface="Public Sans" pitchFamily="2" charset="77"/>
              </a:rPr>
              <a:t>viverra</a:t>
            </a:r>
            <a:r>
              <a:rPr lang="en-US" dirty="0">
                <a:solidFill>
                  <a:schemeClr val="tx1"/>
                </a:solidFill>
                <a:latin typeface="Public Sans" pitchFamily="2" charset="77"/>
              </a:rPr>
              <a:t> </a:t>
            </a:r>
            <a:r>
              <a:rPr lang="en-US" dirty="0" err="1">
                <a:solidFill>
                  <a:schemeClr val="tx1"/>
                </a:solidFill>
                <a:latin typeface="Public Sans" pitchFamily="2" charset="77"/>
              </a:rPr>
              <a:t>quis</a:t>
            </a:r>
            <a:r>
              <a:rPr lang="en-US" dirty="0">
                <a:solidFill>
                  <a:schemeClr val="tx1"/>
                </a:solidFill>
                <a:latin typeface="Public Sans" pitchFamily="2" charset="77"/>
              </a:rPr>
              <a:t>, </a:t>
            </a:r>
            <a:r>
              <a:rPr lang="en-US" dirty="0" err="1">
                <a:solidFill>
                  <a:schemeClr val="tx1"/>
                </a:solidFill>
                <a:latin typeface="Public Sans" pitchFamily="2" charset="77"/>
              </a:rPr>
              <a:t>feugiat</a:t>
            </a:r>
            <a:r>
              <a:rPr lang="en-US" dirty="0">
                <a:solidFill>
                  <a:schemeClr val="tx1"/>
                </a:solidFill>
                <a:latin typeface="Public Sans" pitchFamily="2" charset="77"/>
              </a:rPr>
              <a:t> a, </a:t>
            </a:r>
            <a:r>
              <a:rPr lang="en-US" dirty="0" err="1">
                <a:solidFill>
                  <a:schemeClr val="tx1"/>
                </a:solidFill>
                <a:latin typeface="Public Sans" pitchFamily="2" charset="77"/>
              </a:rPr>
              <a:t>tellus</a:t>
            </a:r>
            <a:r>
              <a:rPr lang="en-US" dirty="0">
                <a:solidFill>
                  <a:schemeClr val="tx1"/>
                </a:solidFill>
                <a:latin typeface="Public Sans" pitchFamily="2" charset="77"/>
              </a:rPr>
              <a:t>.</a:t>
            </a:r>
          </a:p>
          <a:p>
            <a:pPr marL="285750" lvl="1" indent="-285750" hangingPunct="1">
              <a:buFont typeface="Wingdings" pitchFamily="2" charset="2"/>
              <a:buChar char="§"/>
            </a:pPr>
            <a:r>
              <a:rPr lang="en-US" dirty="0" err="1">
                <a:solidFill>
                  <a:schemeClr val="tx1"/>
                </a:solidFill>
                <a:latin typeface="Public Sans" pitchFamily="2" charset="77"/>
              </a:rPr>
              <a:t>Phasellus</a:t>
            </a:r>
            <a:r>
              <a:rPr lang="en-US" dirty="0">
                <a:solidFill>
                  <a:schemeClr val="tx1"/>
                </a:solidFill>
                <a:latin typeface="Public Sans" pitchFamily="2" charset="77"/>
              </a:rPr>
              <a:t> </a:t>
            </a:r>
            <a:r>
              <a:rPr lang="en-US" dirty="0" err="1">
                <a:solidFill>
                  <a:schemeClr val="tx1"/>
                </a:solidFill>
                <a:latin typeface="Public Sans" pitchFamily="2" charset="77"/>
              </a:rPr>
              <a:t>viverra</a:t>
            </a:r>
            <a:r>
              <a:rPr lang="en-US" dirty="0">
                <a:solidFill>
                  <a:schemeClr val="tx1"/>
                </a:solidFill>
                <a:latin typeface="Public Sans" pitchFamily="2" charset="77"/>
              </a:rPr>
              <a:t> </a:t>
            </a:r>
            <a:r>
              <a:rPr lang="en-US" dirty="0" err="1">
                <a:solidFill>
                  <a:schemeClr val="tx1"/>
                </a:solidFill>
                <a:latin typeface="Public Sans" pitchFamily="2" charset="77"/>
              </a:rPr>
              <a:t>nulla</a:t>
            </a:r>
            <a:r>
              <a:rPr lang="en-US" dirty="0">
                <a:solidFill>
                  <a:schemeClr val="tx1"/>
                </a:solidFill>
                <a:latin typeface="Public Sans" pitchFamily="2" charset="77"/>
              </a:rPr>
              <a:t> </a:t>
            </a:r>
            <a:r>
              <a:rPr lang="en-US" dirty="0" err="1">
                <a:solidFill>
                  <a:schemeClr val="tx1"/>
                </a:solidFill>
                <a:latin typeface="Public Sans" pitchFamily="2" charset="77"/>
              </a:rPr>
              <a:t>ut</a:t>
            </a:r>
            <a:r>
              <a:rPr lang="en-US" dirty="0">
                <a:solidFill>
                  <a:schemeClr val="tx1"/>
                </a:solidFill>
                <a:latin typeface="Public Sans" pitchFamily="2" charset="77"/>
              </a:rPr>
              <a:t> </a:t>
            </a:r>
            <a:r>
              <a:rPr lang="en-US" dirty="0" err="1">
                <a:solidFill>
                  <a:schemeClr val="tx1"/>
                </a:solidFill>
                <a:latin typeface="Public Sans" pitchFamily="2" charset="77"/>
              </a:rPr>
              <a:t>metus</a:t>
            </a:r>
            <a:r>
              <a:rPr lang="en-US" dirty="0">
                <a:solidFill>
                  <a:schemeClr val="tx1"/>
                </a:solidFill>
                <a:latin typeface="Public Sans" pitchFamily="2" charset="77"/>
              </a:rPr>
              <a:t> </a:t>
            </a:r>
            <a:r>
              <a:rPr lang="en-US" dirty="0" err="1">
                <a:solidFill>
                  <a:schemeClr val="tx1"/>
                </a:solidFill>
                <a:latin typeface="Public Sans" pitchFamily="2" charset="77"/>
              </a:rPr>
              <a:t>varius</a:t>
            </a:r>
            <a:r>
              <a:rPr lang="en-US" dirty="0">
                <a:solidFill>
                  <a:schemeClr val="tx1"/>
                </a:solidFill>
                <a:latin typeface="Public Sans" pitchFamily="2" charset="77"/>
              </a:rPr>
              <a:t> </a:t>
            </a:r>
            <a:r>
              <a:rPr lang="en-US" dirty="0" err="1">
                <a:solidFill>
                  <a:schemeClr val="tx1"/>
                </a:solidFill>
                <a:latin typeface="Public Sans" pitchFamily="2" charset="77"/>
              </a:rPr>
              <a:t>laoreet</a:t>
            </a:r>
            <a:r>
              <a:rPr lang="en-US" dirty="0">
                <a:solidFill>
                  <a:schemeClr val="tx1"/>
                </a:solidFill>
                <a:latin typeface="Public Sans" pitchFamily="2" charset="77"/>
              </a:rPr>
              <a:t>. </a:t>
            </a:r>
            <a:r>
              <a:rPr lang="en-US" dirty="0" err="1">
                <a:solidFill>
                  <a:schemeClr val="tx1"/>
                </a:solidFill>
                <a:latin typeface="Public Sans" pitchFamily="2" charset="77"/>
              </a:rPr>
              <a:t>Quisque</a:t>
            </a:r>
            <a:r>
              <a:rPr lang="en-US" dirty="0">
                <a:solidFill>
                  <a:schemeClr val="tx1"/>
                </a:solidFill>
                <a:latin typeface="Public Sans" pitchFamily="2" charset="77"/>
              </a:rPr>
              <a:t> </a:t>
            </a:r>
            <a:r>
              <a:rPr lang="en-US" dirty="0" err="1">
                <a:solidFill>
                  <a:schemeClr val="tx1"/>
                </a:solidFill>
                <a:latin typeface="Public Sans" pitchFamily="2" charset="77"/>
              </a:rPr>
              <a:t>rutrum</a:t>
            </a:r>
            <a:r>
              <a:rPr lang="en-US" dirty="0">
                <a:solidFill>
                  <a:schemeClr val="tx1"/>
                </a:solidFill>
                <a:latin typeface="Public Sans" pitchFamily="2" charset="77"/>
              </a:rPr>
              <a:t>.</a:t>
            </a:r>
          </a:p>
          <a:p>
            <a:pPr marL="285750" lvl="1" indent="-285750" hangingPunct="1">
              <a:buFont typeface="Wingdings" pitchFamily="2" charset="2"/>
              <a:buChar char="§"/>
            </a:pPr>
            <a:r>
              <a:rPr lang="en-US" dirty="0">
                <a:solidFill>
                  <a:schemeClr val="tx1"/>
                </a:solidFill>
                <a:latin typeface="Public Sans" pitchFamily="2" charset="77"/>
              </a:rPr>
              <a:t>Aenean </a:t>
            </a:r>
            <a:r>
              <a:rPr lang="en-US" dirty="0" err="1">
                <a:solidFill>
                  <a:schemeClr val="tx1"/>
                </a:solidFill>
                <a:latin typeface="Public Sans" pitchFamily="2" charset="77"/>
              </a:rPr>
              <a:t>imperdiet</a:t>
            </a:r>
            <a:r>
              <a:rPr lang="en-US" dirty="0">
                <a:solidFill>
                  <a:schemeClr val="tx1"/>
                </a:solidFill>
                <a:latin typeface="Public Sans" pitchFamily="2" charset="77"/>
              </a:rPr>
              <a:t>. </a:t>
            </a:r>
            <a:r>
              <a:rPr lang="en-US" dirty="0" err="1">
                <a:solidFill>
                  <a:schemeClr val="tx1"/>
                </a:solidFill>
                <a:latin typeface="Public Sans" pitchFamily="2" charset="77"/>
              </a:rPr>
              <a:t>Etiam</a:t>
            </a:r>
            <a:r>
              <a:rPr lang="en-US" dirty="0">
                <a:solidFill>
                  <a:schemeClr val="tx1"/>
                </a:solidFill>
                <a:latin typeface="Public Sans" pitchFamily="2" charset="77"/>
              </a:rPr>
              <a:t> </a:t>
            </a:r>
            <a:r>
              <a:rPr lang="en-US" dirty="0" err="1">
                <a:solidFill>
                  <a:schemeClr val="tx1"/>
                </a:solidFill>
                <a:latin typeface="Public Sans" pitchFamily="2" charset="77"/>
              </a:rPr>
              <a:t>ultricies</a:t>
            </a:r>
            <a:r>
              <a:rPr lang="en-US" dirty="0">
                <a:solidFill>
                  <a:schemeClr val="tx1"/>
                </a:solidFill>
                <a:latin typeface="Public Sans" pitchFamily="2" charset="77"/>
              </a:rPr>
              <a:t> nisi vel </a:t>
            </a:r>
            <a:r>
              <a:rPr lang="en-US" dirty="0" err="1">
                <a:solidFill>
                  <a:schemeClr val="tx1"/>
                </a:solidFill>
                <a:latin typeface="Public Sans" pitchFamily="2" charset="77"/>
              </a:rPr>
              <a:t>augue</a:t>
            </a:r>
            <a:r>
              <a:rPr lang="en-US" dirty="0">
                <a:solidFill>
                  <a:schemeClr val="tx1"/>
                </a:solidFill>
                <a:latin typeface="Public Sans" pitchFamily="2" charset="77"/>
              </a:rPr>
              <a:t>.</a:t>
            </a:r>
          </a:p>
          <a:p>
            <a:pPr marL="285750" lvl="1" indent="-285750" hangingPunct="1">
              <a:buFont typeface="Wingdings" pitchFamily="2" charset="2"/>
              <a:buChar char="§"/>
            </a:pPr>
            <a:endParaRPr lang="en-US" dirty="0">
              <a:solidFill>
                <a:schemeClr val="tx1"/>
              </a:solidFill>
              <a:latin typeface="Public Sans" pitchFamily="2" charset="77"/>
            </a:endParaRPr>
          </a:p>
        </p:txBody>
      </p:sp>
    </p:spTree>
    <p:extLst>
      <p:ext uri="{BB962C8B-B14F-4D97-AF65-F5344CB8AC3E}">
        <p14:creationId xmlns:p14="http://schemas.microsoft.com/office/powerpoint/2010/main" val="175182008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Número do Slide"/>
          <p:cNvSpPr txBox="1">
            <a:spLocks noGrp="1"/>
          </p:cNvSpPr>
          <p:nvPr>
            <p:ph type="sldNum" sz="quarter" idx="2"/>
          </p:nvPr>
        </p:nvSpPr>
        <p:spPr>
          <a:xfrm>
            <a:off x="11116247" y="6155619"/>
            <a:ext cx="290491" cy="312401"/>
          </a:xfrm>
          <a:prstGeom prst="rect">
            <a:avLst/>
          </a:prstGeom>
          <a:ln w="12700">
            <a:miter lim="400000"/>
          </a:ln>
        </p:spPr>
        <p:txBody>
          <a:bodyPr wrap="none" lIns="60949" tIns="60949" rIns="60949" bIns="60949" anchor="ctr">
            <a:spAutoFit/>
          </a:bodyPr>
          <a:lstStyle>
            <a:lvl1pPr algn="ctr">
              <a:defRPr sz="1200">
                <a:latin typeface="Montserrat Thin Regular"/>
                <a:ea typeface="Montserrat Thin Regular"/>
                <a:cs typeface="Montserrat Thin Regular"/>
                <a:sym typeface="Montserrat Thin 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 id="2147483665" r:id="rId6"/>
    <p:sldLayoutId id="2147483669" r:id="rId7"/>
    <p:sldLayoutId id="2147483666" r:id="rId8"/>
    <p:sldLayoutId id="2147483667" r:id="rId9"/>
    <p:sldLayoutId id="2147483668" r:id="rId10"/>
    <p:sldLayoutId id="2147483651" r:id="rId11"/>
    <p:sldLayoutId id="2147483655" r:id="rId12"/>
    <p:sldLayoutId id="2147483656" r:id="rId13"/>
    <p:sldLayoutId id="2147483657" r:id="rId14"/>
    <p:sldLayoutId id="2147483659" r:id="rId15"/>
  </p:sldLayoutIdLst>
  <p:transitio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9pPr>
    </p:titleStyle>
    <p:body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9pPr>
    </p:bodyStyle>
    <p:otherStyle>
      <a:lvl1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Thin Regular"/>
        </a:defRPr>
      </a:lvl1pPr>
      <a:lvl2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Thin Regular"/>
        </a:defRPr>
      </a:lvl2pPr>
      <a:lvl3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Thin Regular"/>
        </a:defRPr>
      </a:lvl3pPr>
      <a:lvl4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Thin Regular"/>
        </a:defRPr>
      </a:lvl4pPr>
      <a:lvl5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Thin Regular"/>
        </a:defRPr>
      </a:lvl5pPr>
      <a:lvl6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Thin Regular"/>
        </a:defRPr>
      </a:lvl6pPr>
      <a:lvl7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Thin Regular"/>
        </a:defRPr>
      </a:lvl7pPr>
      <a:lvl8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Thin Regular"/>
        </a:defRPr>
      </a:lvl8pPr>
      <a:lvl9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Thin Regula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www.atkloan.org/" TargetMode="Externa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doi.org/10.3389/fnins.2023.1090672" TargetMode="External"/><Relationship Id="rId2" Type="http://schemas.openxmlformats.org/officeDocument/2006/relationships/hyperlink" Target="https://doi.org/10.1089/neu.2010.1358"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A6DB-4D21-6287-0F77-FEB8FC7D2926}"/>
              </a:ext>
            </a:extLst>
          </p:cNvPr>
          <p:cNvSpPr>
            <a:spLocks noGrp="1"/>
          </p:cNvSpPr>
          <p:nvPr>
            <p:ph type="title"/>
          </p:nvPr>
        </p:nvSpPr>
        <p:spPr>
          <a:xfrm>
            <a:off x="1318357" y="634725"/>
            <a:ext cx="8875468" cy="2470762"/>
          </a:xfrm>
        </p:spPr>
        <p:txBody>
          <a:bodyPr/>
          <a:lstStyle/>
          <a:p>
            <a:r>
              <a:rPr lang="en-US" sz="4800" dirty="0"/>
              <a:t>Access Reimagined: Alternative Access for Communication, Learning, Working, and Everyday Life</a:t>
            </a:r>
          </a:p>
        </p:txBody>
      </p:sp>
      <p:sp>
        <p:nvSpPr>
          <p:cNvPr id="3" name="Text Placeholder 2">
            <a:extLst>
              <a:ext uri="{FF2B5EF4-FFF2-40B4-BE49-F238E27FC236}">
                <a16:creationId xmlns:a16="http://schemas.microsoft.com/office/drawing/2014/main" id="{9495E614-89BF-C4E0-7DB8-6B8A72B9BA3C}"/>
              </a:ext>
            </a:extLst>
          </p:cNvPr>
          <p:cNvSpPr>
            <a:spLocks noGrp="1"/>
          </p:cNvSpPr>
          <p:nvPr>
            <p:ph type="body" sz="quarter" idx="10"/>
          </p:nvPr>
        </p:nvSpPr>
        <p:spPr/>
        <p:txBody>
          <a:bodyPr/>
          <a:lstStyle/>
          <a:p>
            <a:r>
              <a:rPr lang="en-US" dirty="0"/>
              <a:t>Abby Azeltine</a:t>
            </a:r>
          </a:p>
        </p:txBody>
      </p:sp>
      <p:sp>
        <p:nvSpPr>
          <p:cNvPr id="4" name="Text Placeholder 3">
            <a:extLst>
              <a:ext uri="{FF2B5EF4-FFF2-40B4-BE49-F238E27FC236}">
                <a16:creationId xmlns:a16="http://schemas.microsoft.com/office/drawing/2014/main" id="{027478E6-A4BA-22F3-F514-EAA1FF1BCF23}"/>
              </a:ext>
            </a:extLst>
          </p:cNvPr>
          <p:cNvSpPr>
            <a:spLocks noGrp="1"/>
          </p:cNvSpPr>
          <p:nvPr>
            <p:ph type="body" sz="quarter" idx="11"/>
          </p:nvPr>
        </p:nvSpPr>
        <p:spPr/>
        <p:txBody>
          <a:bodyPr/>
          <a:lstStyle/>
          <a:p>
            <a:r>
              <a:rPr lang="en-US" dirty="0"/>
              <a:t>April 17</a:t>
            </a:r>
            <a:r>
              <a:rPr lang="en-US" baseline="30000" dirty="0"/>
              <a:t>th</a:t>
            </a:r>
            <a:r>
              <a:rPr lang="en-US" dirty="0"/>
              <a:t>, 2026</a:t>
            </a:r>
          </a:p>
        </p:txBody>
      </p:sp>
    </p:spTree>
    <p:extLst>
      <p:ext uri="{BB962C8B-B14F-4D97-AF65-F5344CB8AC3E}">
        <p14:creationId xmlns:p14="http://schemas.microsoft.com/office/powerpoint/2010/main" val="378660126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E351C-1C85-7894-22FB-E832D54B30A1}"/>
              </a:ext>
            </a:extLst>
          </p:cNvPr>
          <p:cNvSpPr>
            <a:spLocks noGrp="1"/>
          </p:cNvSpPr>
          <p:nvPr>
            <p:ph type="title"/>
          </p:nvPr>
        </p:nvSpPr>
        <p:spPr>
          <a:xfrm>
            <a:off x="1231432" y="245515"/>
            <a:ext cx="9477207" cy="1228304"/>
          </a:xfrm>
        </p:spPr>
        <p:txBody>
          <a:bodyPr>
            <a:normAutofit/>
          </a:bodyPr>
          <a:lstStyle/>
          <a:p>
            <a:r>
              <a:rPr lang="en-US" dirty="0"/>
              <a:t>Tablet and Phone Accessibility</a:t>
            </a:r>
          </a:p>
        </p:txBody>
      </p:sp>
      <p:graphicFrame>
        <p:nvGraphicFramePr>
          <p:cNvPr id="3" name="Table 2">
            <a:extLst>
              <a:ext uri="{FF2B5EF4-FFF2-40B4-BE49-F238E27FC236}">
                <a16:creationId xmlns:a16="http://schemas.microsoft.com/office/drawing/2014/main" id="{DF993F8F-4B39-33B5-D1A9-F474255B864D}"/>
              </a:ext>
            </a:extLst>
          </p:cNvPr>
          <p:cNvGraphicFramePr>
            <a:graphicFrameLocks noGrp="1"/>
          </p:cNvGraphicFramePr>
          <p:nvPr>
            <p:extLst>
              <p:ext uri="{D42A27DB-BD31-4B8C-83A1-F6EECF244321}">
                <p14:modId xmlns:p14="http://schemas.microsoft.com/office/powerpoint/2010/main" val="2975059910"/>
              </p:ext>
            </p:extLst>
          </p:nvPr>
        </p:nvGraphicFramePr>
        <p:xfrm>
          <a:off x="1562556" y="2229870"/>
          <a:ext cx="8127999" cy="31140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0324565"/>
                    </a:ext>
                  </a:extLst>
                </a:gridCol>
                <a:gridCol w="2709333">
                  <a:extLst>
                    <a:ext uri="{9D8B030D-6E8A-4147-A177-3AD203B41FA5}">
                      <a16:colId xmlns:a16="http://schemas.microsoft.com/office/drawing/2014/main" val="140217455"/>
                    </a:ext>
                  </a:extLst>
                </a:gridCol>
                <a:gridCol w="2709333">
                  <a:extLst>
                    <a:ext uri="{9D8B030D-6E8A-4147-A177-3AD203B41FA5}">
                      <a16:colId xmlns:a16="http://schemas.microsoft.com/office/drawing/2014/main" val="1998583309"/>
                    </a:ext>
                  </a:extLst>
                </a:gridCol>
              </a:tblGrid>
              <a:tr h="370840">
                <a:tc>
                  <a:txBody>
                    <a:bodyPr/>
                    <a:lstStyle/>
                    <a:p>
                      <a:pPr>
                        <a:buNone/>
                      </a:pPr>
                      <a:r>
                        <a:rPr lang="en-US" sz="1800" b="1">
                          <a:solidFill>
                            <a:schemeClr val="tx1"/>
                          </a:solidFill>
                        </a:rPr>
                        <a:t>Feature</a:t>
                      </a:r>
                      <a:endParaRPr lang="en-US" sz="1800">
                        <a:solidFill>
                          <a:schemeClr val="tx1"/>
                        </a:solidFill>
                      </a:endParaRPr>
                    </a:p>
                  </a:txBody>
                  <a:tcPr anchor="ctr"/>
                </a:tc>
                <a:tc>
                  <a:txBody>
                    <a:bodyPr/>
                    <a:lstStyle/>
                    <a:p>
                      <a:pPr>
                        <a:buNone/>
                      </a:pPr>
                      <a:r>
                        <a:rPr lang="en-US" sz="1800" b="1" dirty="0">
                          <a:solidFill>
                            <a:schemeClr val="tx1"/>
                          </a:solidFill>
                        </a:rPr>
                        <a:t>Helps With</a:t>
                      </a:r>
                      <a:endParaRPr lang="en-US" sz="1800" dirty="0">
                        <a:solidFill>
                          <a:schemeClr val="tx1"/>
                        </a:solidFill>
                      </a:endParaRPr>
                    </a:p>
                  </a:txBody>
                  <a:tcPr anchor="ctr"/>
                </a:tc>
                <a:tc>
                  <a:txBody>
                    <a:bodyPr/>
                    <a:lstStyle/>
                    <a:p>
                      <a:pPr>
                        <a:buNone/>
                      </a:pPr>
                      <a:r>
                        <a:rPr lang="en-US" sz="1800" b="1" dirty="0">
                          <a:solidFill>
                            <a:schemeClr val="tx1"/>
                          </a:solidFill>
                        </a:rPr>
                        <a:t>Examples</a:t>
                      </a:r>
                      <a:endParaRPr lang="en-US" sz="1800" dirty="0">
                        <a:solidFill>
                          <a:schemeClr val="tx1"/>
                        </a:solidFill>
                      </a:endParaRPr>
                    </a:p>
                  </a:txBody>
                  <a:tcPr anchor="ctr"/>
                </a:tc>
                <a:extLst>
                  <a:ext uri="{0D108BD9-81ED-4DB2-BD59-A6C34878D82A}">
                    <a16:rowId xmlns:a16="http://schemas.microsoft.com/office/drawing/2014/main" val="2980446017"/>
                  </a:ext>
                </a:extLst>
              </a:tr>
              <a:tr h="370840">
                <a:tc>
                  <a:txBody>
                    <a:bodyPr/>
                    <a:lstStyle/>
                    <a:p>
                      <a:pPr>
                        <a:buNone/>
                      </a:pPr>
                      <a:r>
                        <a:rPr lang="en-US" sz="1800" b="1">
                          <a:solidFill>
                            <a:schemeClr val="bg1"/>
                          </a:solidFill>
                        </a:rPr>
                        <a:t>Voice Control</a:t>
                      </a:r>
                      <a:endParaRPr lang="en-US" sz="1800">
                        <a:solidFill>
                          <a:schemeClr val="bg1"/>
                        </a:solidFill>
                      </a:endParaRPr>
                    </a:p>
                  </a:txBody>
                  <a:tcPr anchor="ctr"/>
                </a:tc>
                <a:tc>
                  <a:txBody>
                    <a:bodyPr/>
                    <a:lstStyle/>
                    <a:p>
                      <a:pPr>
                        <a:buNone/>
                      </a:pPr>
                      <a:r>
                        <a:rPr lang="en-US" sz="1800" dirty="0">
                          <a:solidFill>
                            <a:schemeClr val="bg1"/>
                          </a:solidFill>
                        </a:rPr>
                        <a:t>Hands-free use</a:t>
                      </a:r>
                    </a:p>
                  </a:txBody>
                  <a:tcPr anchor="ctr"/>
                </a:tc>
                <a:tc>
                  <a:txBody>
                    <a:bodyPr/>
                    <a:lstStyle/>
                    <a:p>
                      <a:pPr>
                        <a:buNone/>
                      </a:pPr>
                      <a:r>
                        <a:rPr lang="en-US" sz="1800">
                          <a:solidFill>
                            <a:schemeClr val="bg1"/>
                          </a:solidFill>
                        </a:rPr>
                        <a:t>Apple Voice Control, Android Voice Access</a:t>
                      </a:r>
                    </a:p>
                  </a:txBody>
                  <a:tcPr anchor="ctr"/>
                </a:tc>
                <a:extLst>
                  <a:ext uri="{0D108BD9-81ED-4DB2-BD59-A6C34878D82A}">
                    <a16:rowId xmlns:a16="http://schemas.microsoft.com/office/drawing/2014/main" val="124800434"/>
                  </a:ext>
                </a:extLst>
              </a:tr>
              <a:tr h="370840">
                <a:tc>
                  <a:txBody>
                    <a:bodyPr/>
                    <a:lstStyle/>
                    <a:p>
                      <a:pPr>
                        <a:buNone/>
                      </a:pPr>
                      <a:r>
                        <a:rPr lang="en-US" sz="1800" b="1">
                          <a:solidFill>
                            <a:schemeClr val="bg1"/>
                          </a:solidFill>
                        </a:rPr>
                        <a:t>Shortcuts</a:t>
                      </a:r>
                      <a:endParaRPr lang="en-US" sz="1800">
                        <a:solidFill>
                          <a:schemeClr val="bg1"/>
                        </a:solidFill>
                      </a:endParaRPr>
                    </a:p>
                  </a:txBody>
                  <a:tcPr anchor="ctr"/>
                </a:tc>
                <a:tc>
                  <a:txBody>
                    <a:bodyPr/>
                    <a:lstStyle/>
                    <a:p>
                      <a:pPr>
                        <a:buNone/>
                      </a:pPr>
                      <a:r>
                        <a:rPr lang="en-US" sz="1800" dirty="0">
                          <a:solidFill>
                            <a:schemeClr val="bg1"/>
                          </a:solidFill>
                        </a:rPr>
                        <a:t>Faster, easier tasks</a:t>
                      </a:r>
                    </a:p>
                  </a:txBody>
                  <a:tcPr anchor="ctr"/>
                </a:tc>
                <a:tc>
                  <a:txBody>
                    <a:bodyPr/>
                    <a:lstStyle/>
                    <a:p>
                      <a:pPr>
                        <a:buNone/>
                      </a:pPr>
                      <a:r>
                        <a:rPr lang="en-US" sz="1800">
                          <a:solidFill>
                            <a:schemeClr val="bg1"/>
                          </a:solidFill>
                        </a:rPr>
                        <a:t>Voice assistants, widgets, favorite contacts, Focus automations</a:t>
                      </a:r>
                    </a:p>
                  </a:txBody>
                  <a:tcPr anchor="ctr"/>
                </a:tc>
                <a:extLst>
                  <a:ext uri="{0D108BD9-81ED-4DB2-BD59-A6C34878D82A}">
                    <a16:rowId xmlns:a16="http://schemas.microsoft.com/office/drawing/2014/main" val="3272806380"/>
                  </a:ext>
                </a:extLst>
              </a:tr>
              <a:tr h="370840">
                <a:tc>
                  <a:txBody>
                    <a:bodyPr/>
                    <a:lstStyle/>
                    <a:p>
                      <a:pPr>
                        <a:buNone/>
                      </a:pPr>
                      <a:r>
                        <a:rPr lang="en-US" sz="1800" b="1">
                          <a:solidFill>
                            <a:schemeClr val="bg1"/>
                          </a:solidFill>
                        </a:rPr>
                        <a:t>Accessibility Tools</a:t>
                      </a:r>
                      <a:endParaRPr lang="en-US" sz="1800">
                        <a:solidFill>
                          <a:schemeClr val="bg1"/>
                        </a:solidFill>
                      </a:endParaRPr>
                    </a:p>
                  </a:txBody>
                  <a:tcPr anchor="ctr"/>
                </a:tc>
                <a:tc>
                  <a:txBody>
                    <a:bodyPr/>
                    <a:lstStyle/>
                    <a:p>
                      <a:pPr>
                        <a:buNone/>
                      </a:pPr>
                      <a:r>
                        <a:rPr lang="en-US" sz="1800" dirty="0">
                          <a:solidFill>
                            <a:schemeClr val="bg1"/>
                          </a:solidFill>
                        </a:rPr>
                        <a:t>Personalized access</a:t>
                      </a:r>
                    </a:p>
                  </a:txBody>
                  <a:tcPr anchor="ctr"/>
                </a:tc>
                <a:tc>
                  <a:txBody>
                    <a:bodyPr/>
                    <a:lstStyle/>
                    <a:p>
                      <a:pPr>
                        <a:buNone/>
                      </a:pPr>
                      <a:r>
                        <a:rPr lang="en-US" sz="1800" dirty="0">
                          <a:solidFill>
                            <a:schemeClr val="bg1"/>
                          </a:solidFill>
                        </a:rPr>
                        <a:t>Screen reading, larger text, contrast settings, captions</a:t>
                      </a:r>
                    </a:p>
                  </a:txBody>
                  <a:tcPr anchor="ctr"/>
                </a:tc>
                <a:extLst>
                  <a:ext uri="{0D108BD9-81ED-4DB2-BD59-A6C34878D82A}">
                    <a16:rowId xmlns:a16="http://schemas.microsoft.com/office/drawing/2014/main" val="2541351481"/>
                  </a:ext>
                </a:extLst>
              </a:tr>
            </a:tbl>
          </a:graphicData>
        </a:graphic>
      </p:graphicFrame>
      <p:sp>
        <p:nvSpPr>
          <p:cNvPr id="5" name="TextBox 4">
            <a:extLst>
              <a:ext uri="{FF2B5EF4-FFF2-40B4-BE49-F238E27FC236}">
                <a16:creationId xmlns:a16="http://schemas.microsoft.com/office/drawing/2014/main" id="{52C89869-CB1F-01AD-6E40-5F646EC3998C}"/>
              </a:ext>
            </a:extLst>
          </p:cNvPr>
          <p:cNvSpPr txBox="1"/>
          <p:nvPr/>
        </p:nvSpPr>
        <p:spPr>
          <a:xfrm>
            <a:off x="7209366" y="5734679"/>
            <a:ext cx="609600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Source: Apple Accessibility / Android Accessibility</a:t>
            </a:r>
          </a:p>
        </p:txBody>
      </p:sp>
      <p:sp>
        <p:nvSpPr>
          <p:cNvPr id="4" name="TextBox 3">
            <a:extLst>
              <a:ext uri="{FF2B5EF4-FFF2-40B4-BE49-F238E27FC236}">
                <a16:creationId xmlns:a16="http://schemas.microsoft.com/office/drawing/2014/main" id="{810184A4-0D26-985E-E0F7-55947D5C36A1}"/>
              </a:ext>
            </a:extLst>
          </p:cNvPr>
          <p:cNvSpPr txBox="1"/>
          <p:nvPr/>
        </p:nvSpPr>
        <p:spPr>
          <a:xfrm>
            <a:off x="1231432" y="1713345"/>
            <a:ext cx="9477207"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ctr"/>
            <a:r>
              <a:rPr lang="en-US" sz="1800" dirty="0">
                <a:latin typeface="Public Sans" panose="00000500000000000000"/>
              </a:rPr>
              <a:t>Always trial built-in access before external hardware.</a:t>
            </a:r>
            <a:endParaRPr kumimoji="0" lang="en-US" sz="1800" b="0" i="0" u="none" strike="noStrike" cap="none" spc="0" normalizeH="0" baseline="0" dirty="0">
              <a:ln>
                <a:noFill/>
              </a:ln>
              <a:solidFill>
                <a:srgbClr val="222222"/>
              </a:solidFill>
              <a:effectLst/>
              <a:uFillTx/>
              <a:latin typeface="Public Sans" panose="00000500000000000000"/>
              <a:sym typeface="Arial"/>
            </a:endParaRPr>
          </a:p>
        </p:txBody>
      </p:sp>
    </p:spTree>
    <p:extLst>
      <p:ext uri="{BB962C8B-B14F-4D97-AF65-F5344CB8AC3E}">
        <p14:creationId xmlns:p14="http://schemas.microsoft.com/office/powerpoint/2010/main" val="181966324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FBF1-E91E-8D10-E749-A58947C6E818}"/>
              </a:ext>
            </a:extLst>
          </p:cNvPr>
          <p:cNvSpPr>
            <a:spLocks noGrp="1"/>
          </p:cNvSpPr>
          <p:nvPr>
            <p:ph type="title"/>
          </p:nvPr>
        </p:nvSpPr>
        <p:spPr/>
        <p:txBody>
          <a:bodyPr>
            <a:normAutofit fontScale="90000"/>
          </a:bodyPr>
          <a:lstStyle/>
          <a:p>
            <a:r>
              <a:rPr lang="en-US" dirty="0"/>
              <a:t>Positioning Often Determines Success</a:t>
            </a:r>
          </a:p>
        </p:txBody>
      </p:sp>
      <p:sp>
        <p:nvSpPr>
          <p:cNvPr id="4" name="TextBox 3">
            <a:extLst>
              <a:ext uri="{FF2B5EF4-FFF2-40B4-BE49-F238E27FC236}">
                <a16:creationId xmlns:a16="http://schemas.microsoft.com/office/drawing/2014/main" id="{DB264B5E-3DD5-9043-D452-77DCF353AD1E}"/>
              </a:ext>
            </a:extLst>
          </p:cNvPr>
          <p:cNvSpPr txBox="1"/>
          <p:nvPr/>
        </p:nvSpPr>
        <p:spPr>
          <a:xfrm>
            <a:off x="1231432" y="1697897"/>
            <a:ext cx="5754212"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285750" indent="-285750">
              <a:buFont typeface="Arial" panose="020B0604020202020204" pitchFamily="34" charset="0"/>
              <a:buChar char="•"/>
            </a:pPr>
            <a:r>
              <a:rPr lang="en-US" sz="2400" dirty="0">
                <a:latin typeface="Public Sans" panose="00000500000000000000"/>
              </a:rPr>
              <a:t>Arm support improves precision</a:t>
            </a:r>
          </a:p>
          <a:p>
            <a:pPr marL="285750" indent="-285750">
              <a:buFont typeface="Arial" panose="020B0604020202020204" pitchFamily="34" charset="0"/>
              <a:buChar char="•"/>
            </a:pPr>
            <a:r>
              <a:rPr lang="en-US" sz="2400" dirty="0">
                <a:latin typeface="Public Sans" panose="00000500000000000000"/>
              </a:rPr>
              <a:t>Visual angle reduces fatigue</a:t>
            </a:r>
          </a:p>
          <a:p>
            <a:pPr marL="285750" indent="-285750">
              <a:buFont typeface="Arial" panose="020B0604020202020204" pitchFamily="34" charset="0"/>
              <a:buChar char="•"/>
            </a:pPr>
            <a:r>
              <a:rPr lang="en-US" sz="2400" dirty="0">
                <a:latin typeface="Public Sans" panose="00000500000000000000"/>
              </a:rPr>
              <a:t>Poor positioning increases access failure</a:t>
            </a:r>
            <a:endParaRPr kumimoji="0" lang="en-US" sz="2400" b="0" i="0" u="none" strike="noStrike" cap="none" spc="0" normalizeH="0" baseline="0" dirty="0">
              <a:ln>
                <a:noFill/>
              </a:ln>
              <a:solidFill>
                <a:srgbClr val="222222"/>
              </a:solidFill>
              <a:effectLst/>
              <a:uFillTx/>
              <a:latin typeface="Public Sans" panose="00000500000000000000"/>
              <a:sym typeface="Arial"/>
            </a:endParaRPr>
          </a:p>
        </p:txBody>
      </p:sp>
      <p:pic>
        <p:nvPicPr>
          <p:cNvPr id="5" name="Picture 2" descr="A man using the neater arm support zero to eat an apple.">
            <a:extLst>
              <a:ext uri="{FF2B5EF4-FFF2-40B4-BE49-F238E27FC236}">
                <a16:creationId xmlns:a16="http://schemas.microsoft.com/office/drawing/2014/main" id="{E0DC735A-B34C-7845-3848-283E849546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508" y="3295957"/>
            <a:ext cx="1949080" cy="1949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Pad on a pillow stand.">
            <a:extLst>
              <a:ext uri="{FF2B5EF4-FFF2-40B4-BE49-F238E27FC236}">
                <a16:creationId xmlns:a16="http://schemas.microsoft.com/office/drawing/2014/main" id="{2568802A-37EE-34B7-7EFF-C33124F8B9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3311" y="3295957"/>
            <a:ext cx="2386678" cy="20939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3D MC 1QS Universal Phone Mounting Kit | Rehadapt">
            <a:extLst>
              <a:ext uri="{FF2B5EF4-FFF2-40B4-BE49-F238E27FC236}">
                <a16:creationId xmlns:a16="http://schemas.microsoft.com/office/drawing/2014/main" id="{DB4A3B09-8F55-FACE-BDBB-99E70A3B11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8560" y="1333139"/>
            <a:ext cx="1611431" cy="21295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LEVO G2 Deluxe Tablet Floor Stand – Adjustable Height 30&quot;–56&quot;, 5-Axis Arm,  Universal Fit for iPad, Kindle, Samsung &amp; More – Hands-Free Use in Bed, ...">
            <a:extLst>
              <a:ext uri="{FF2B5EF4-FFF2-40B4-BE49-F238E27FC236}">
                <a16:creationId xmlns:a16="http://schemas.microsoft.com/office/drawing/2014/main" id="{1B81B7D7-337B-B1F7-5FED-04D352B3EF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171" y="3295957"/>
            <a:ext cx="3513512" cy="197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69217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7CC53-DAAC-F7E4-1353-702C665C7F68}"/>
              </a:ext>
            </a:extLst>
          </p:cNvPr>
          <p:cNvSpPr>
            <a:spLocks noGrp="1"/>
          </p:cNvSpPr>
          <p:nvPr>
            <p:ph type="title"/>
          </p:nvPr>
        </p:nvSpPr>
        <p:spPr>
          <a:xfrm>
            <a:off x="1231432" y="245515"/>
            <a:ext cx="9477207" cy="771001"/>
          </a:xfrm>
        </p:spPr>
        <p:txBody>
          <a:bodyPr>
            <a:normAutofit fontScale="90000"/>
          </a:bodyPr>
          <a:lstStyle/>
          <a:p>
            <a:r>
              <a:rPr lang="en-US" dirty="0"/>
              <a:t>Stabilization Changes Performance</a:t>
            </a:r>
          </a:p>
        </p:txBody>
      </p:sp>
      <p:graphicFrame>
        <p:nvGraphicFramePr>
          <p:cNvPr id="3" name="Table 2">
            <a:extLst>
              <a:ext uri="{FF2B5EF4-FFF2-40B4-BE49-F238E27FC236}">
                <a16:creationId xmlns:a16="http://schemas.microsoft.com/office/drawing/2014/main" id="{0E5E5103-43DE-D8B3-1A34-5DD6B5F947B8}"/>
              </a:ext>
            </a:extLst>
          </p:cNvPr>
          <p:cNvGraphicFramePr>
            <a:graphicFrameLocks noGrp="1"/>
          </p:cNvGraphicFramePr>
          <p:nvPr>
            <p:extLst>
              <p:ext uri="{D42A27DB-BD31-4B8C-83A1-F6EECF244321}">
                <p14:modId xmlns:p14="http://schemas.microsoft.com/office/powerpoint/2010/main" val="3034057598"/>
              </p:ext>
            </p:extLst>
          </p:nvPr>
        </p:nvGraphicFramePr>
        <p:xfrm>
          <a:off x="1910677" y="1173022"/>
          <a:ext cx="8127999" cy="18999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695474225"/>
                    </a:ext>
                  </a:extLst>
                </a:gridCol>
                <a:gridCol w="2709333">
                  <a:extLst>
                    <a:ext uri="{9D8B030D-6E8A-4147-A177-3AD203B41FA5}">
                      <a16:colId xmlns:a16="http://schemas.microsoft.com/office/drawing/2014/main" val="2779458323"/>
                    </a:ext>
                  </a:extLst>
                </a:gridCol>
                <a:gridCol w="2709333">
                  <a:extLst>
                    <a:ext uri="{9D8B030D-6E8A-4147-A177-3AD203B41FA5}">
                      <a16:colId xmlns:a16="http://schemas.microsoft.com/office/drawing/2014/main" val="286298637"/>
                    </a:ext>
                  </a:extLst>
                </a:gridCol>
              </a:tblGrid>
              <a:tr h="370840">
                <a:tc>
                  <a:txBody>
                    <a:bodyPr/>
                    <a:lstStyle/>
                    <a:p>
                      <a:r>
                        <a:rPr lang="en-US" sz="1600" dirty="0">
                          <a:solidFill>
                            <a:schemeClr val="tx1"/>
                          </a:solidFill>
                        </a:rPr>
                        <a:t>Access Need</a:t>
                      </a:r>
                    </a:p>
                  </a:txBody>
                  <a:tcPr/>
                </a:tc>
                <a:tc>
                  <a:txBody>
                    <a:bodyPr/>
                    <a:lstStyle/>
                    <a:p>
                      <a:r>
                        <a:rPr lang="en-US" sz="1600" dirty="0">
                          <a:solidFill>
                            <a:schemeClr val="tx1"/>
                          </a:solidFill>
                        </a:rPr>
                        <a:t>Product</a:t>
                      </a:r>
                    </a:p>
                  </a:txBody>
                  <a:tcPr/>
                </a:tc>
                <a:tc>
                  <a:txBody>
                    <a:bodyPr/>
                    <a:lstStyle/>
                    <a:p>
                      <a:r>
                        <a:rPr lang="en-US" sz="1600" dirty="0">
                          <a:solidFill>
                            <a:schemeClr val="tx1"/>
                          </a:solidFill>
                        </a:rPr>
                        <a:t>Best For</a:t>
                      </a:r>
                    </a:p>
                  </a:txBody>
                  <a:tcPr/>
                </a:tc>
                <a:extLst>
                  <a:ext uri="{0D108BD9-81ED-4DB2-BD59-A6C34878D82A}">
                    <a16:rowId xmlns:a16="http://schemas.microsoft.com/office/drawing/2014/main" val="1362362764"/>
                  </a:ext>
                </a:extLst>
              </a:tr>
              <a:tr h="370840">
                <a:tc>
                  <a:txBody>
                    <a:bodyPr/>
                    <a:lstStyle/>
                    <a:p>
                      <a:pPr algn="l"/>
                      <a:r>
                        <a:rPr lang="en-US" sz="1600" dirty="0">
                          <a:solidFill>
                            <a:schemeClr val="bg1"/>
                          </a:solidFill>
                        </a:rPr>
                        <a:t>Hand Stabilization</a:t>
                      </a:r>
                    </a:p>
                  </a:txBody>
                  <a:tcPr/>
                </a:tc>
                <a:tc>
                  <a:txBody>
                    <a:bodyPr/>
                    <a:lstStyle/>
                    <a:p>
                      <a:pPr marL="285750" indent="-285750" algn="l">
                        <a:buFont typeface="Arial" panose="020B0604020202020204" pitchFamily="34" charset="0"/>
                        <a:buChar char="•"/>
                      </a:pPr>
                      <a:r>
                        <a:rPr lang="en-US" sz="1600" dirty="0">
                          <a:solidFill>
                            <a:schemeClr val="bg1"/>
                          </a:solidFill>
                        </a:rPr>
                        <a:t>Guided Hands</a:t>
                      </a:r>
                    </a:p>
                    <a:p>
                      <a:pPr marL="285750" indent="-285750" algn="l">
                        <a:buFont typeface="Arial" panose="020B0604020202020204" pitchFamily="34" charset="0"/>
                        <a:buChar char="•"/>
                      </a:pPr>
                      <a:r>
                        <a:rPr lang="en-US" sz="1600" dirty="0">
                          <a:solidFill>
                            <a:schemeClr val="bg1"/>
                          </a:solidFill>
                        </a:rPr>
                        <a:t>Steadi-3</a:t>
                      </a:r>
                    </a:p>
                  </a:txBody>
                  <a:tcPr/>
                </a:tc>
                <a:tc>
                  <a:txBody>
                    <a:bodyPr/>
                    <a:lstStyle/>
                    <a:p>
                      <a:pPr algn="l"/>
                      <a:r>
                        <a:rPr lang="en-US" sz="1600" dirty="0">
                          <a:solidFill>
                            <a:schemeClr val="bg1"/>
                          </a:solidFill>
                        </a:rPr>
                        <a:t>Tremor/Ataxia</a:t>
                      </a:r>
                    </a:p>
                  </a:txBody>
                  <a:tcPr/>
                </a:tc>
                <a:extLst>
                  <a:ext uri="{0D108BD9-81ED-4DB2-BD59-A6C34878D82A}">
                    <a16:rowId xmlns:a16="http://schemas.microsoft.com/office/drawing/2014/main" val="3078287679"/>
                  </a:ext>
                </a:extLst>
              </a:tr>
              <a:tr h="370840">
                <a:tc>
                  <a:txBody>
                    <a:bodyPr/>
                    <a:lstStyle/>
                    <a:p>
                      <a:pPr algn="l"/>
                      <a:r>
                        <a:rPr lang="en-US" sz="1600" dirty="0">
                          <a:solidFill>
                            <a:schemeClr val="bg1"/>
                          </a:solidFill>
                        </a:rPr>
                        <a:t>Controlled Stylus use</a:t>
                      </a:r>
                    </a:p>
                  </a:txBody>
                  <a:tcPr/>
                </a:tc>
                <a:tc>
                  <a:txBody>
                    <a:bodyPr/>
                    <a:lstStyle/>
                    <a:p>
                      <a:pPr marL="285750" indent="-285750" algn="l">
                        <a:buFont typeface="Arial" panose="020B0604020202020204" pitchFamily="34" charset="0"/>
                        <a:buChar char="•"/>
                      </a:pPr>
                      <a:r>
                        <a:rPr lang="en-US" sz="1600" dirty="0">
                          <a:solidFill>
                            <a:schemeClr val="bg1"/>
                          </a:solidFill>
                        </a:rPr>
                        <a:t>Apple Pencil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cap="none" spc="0" normalizeH="0" baseline="0" dirty="0">
                          <a:ln>
                            <a:noFill/>
                          </a:ln>
                          <a:solidFill>
                            <a:srgbClr val="222222"/>
                          </a:solidFill>
                          <a:effectLst/>
                          <a:uFillTx/>
                          <a:latin typeface="+mn-lt"/>
                          <a:ea typeface="+mn-ea"/>
                          <a:cs typeface="+mn-cs"/>
                          <a:sym typeface="Arial"/>
                        </a:rPr>
                        <a:t>Limitless Stylus</a:t>
                      </a:r>
                    </a:p>
                  </a:txBody>
                  <a:tcPr/>
                </a:tc>
                <a:tc>
                  <a:txBody>
                    <a:bodyPr/>
                    <a:lstStyle/>
                    <a:p>
                      <a:pPr algn="l"/>
                      <a:r>
                        <a:rPr lang="en-US" sz="1600" dirty="0">
                          <a:solidFill>
                            <a:schemeClr val="bg1"/>
                          </a:solidFill>
                        </a:rPr>
                        <a:t>Reduced Precision</a:t>
                      </a:r>
                    </a:p>
                  </a:txBody>
                  <a:tcPr/>
                </a:tc>
                <a:extLst>
                  <a:ext uri="{0D108BD9-81ED-4DB2-BD59-A6C34878D82A}">
                    <a16:rowId xmlns:a16="http://schemas.microsoft.com/office/drawing/2014/main" val="1403540856"/>
                  </a:ext>
                </a:extLst>
              </a:tr>
              <a:tr h="370840">
                <a:tc>
                  <a:txBody>
                    <a:bodyPr/>
                    <a:lstStyle/>
                    <a:p>
                      <a:pPr algn="l"/>
                      <a:r>
                        <a:rPr lang="en-US" sz="1600" dirty="0">
                          <a:solidFill>
                            <a:schemeClr val="bg1"/>
                          </a:solidFill>
                        </a:rPr>
                        <a:t>Grip Support</a:t>
                      </a:r>
                    </a:p>
                  </a:txBody>
                  <a:tcPr/>
                </a:tc>
                <a:tc>
                  <a:txBody>
                    <a:bodyPr/>
                    <a:lstStyle/>
                    <a:p>
                      <a:pPr algn="l"/>
                      <a:r>
                        <a:rPr lang="en-US" sz="1600" dirty="0">
                          <a:solidFill>
                            <a:schemeClr val="bg1"/>
                          </a:solidFill>
                        </a:rPr>
                        <a:t>Eazy Hold </a:t>
                      </a:r>
                    </a:p>
                  </a:txBody>
                  <a:tcPr/>
                </a:tc>
                <a:tc>
                  <a:txBody>
                    <a:bodyPr/>
                    <a:lstStyle/>
                    <a:p>
                      <a:pPr algn="l"/>
                      <a:r>
                        <a:rPr lang="en-US" sz="1600" dirty="0">
                          <a:solidFill>
                            <a:schemeClr val="bg1"/>
                          </a:solidFill>
                        </a:rPr>
                        <a:t>Weak Grasp</a:t>
                      </a:r>
                    </a:p>
                  </a:txBody>
                  <a:tcPr/>
                </a:tc>
                <a:extLst>
                  <a:ext uri="{0D108BD9-81ED-4DB2-BD59-A6C34878D82A}">
                    <a16:rowId xmlns:a16="http://schemas.microsoft.com/office/drawing/2014/main" val="1526747568"/>
                  </a:ext>
                </a:extLst>
              </a:tr>
            </a:tbl>
          </a:graphicData>
        </a:graphic>
      </p:graphicFrame>
      <p:pic>
        <p:nvPicPr>
          <p:cNvPr id="4" name="Picture 2" descr="Guided Hands with Adaptations Kit image 1 of 3">
            <a:extLst>
              <a:ext uri="{FF2B5EF4-FFF2-40B4-BE49-F238E27FC236}">
                <a16:creationId xmlns:a16="http://schemas.microsoft.com/office/drawing/2014/main" id="{A5165D7E-1CBB-BD66-2A18-E2ED53FE53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9607" y="3229448"/>
            <a:ext cx="2253258" cy="20216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eadi-3 – Your Anti-Tremor Glove for Daily Independence">
            <a:extLst>
              <a:ext uri="{FF2B5EF4-FFF2-40B4-BE49-F238E27FC236}">
                <a16:creationId xmlns:a16="http://schemas.microsoft.com/office/drawing/2014/main" id="{25C6C5AA-C9FC-3DB3-3C62-E138CA1AAE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6456" y="3229448"/>
            <a:ext cx="2168761" cy="21687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hree representations of the eazy hold. One his and using the eazy hold with a comb, the second is an eazy hold on a pen, and the third is a hand with an eazy hold supporting holding a pait brush.">
            <a:extLst>
              <a:ext uri="{FF2B5EF4-FFF2-40B4-BE49-F238E27FC236}">
                <a16:creationId xmlns:a16="http://schemas.microsoft.com/office/drawing/2014/main" id="{9BFED1F0-2478-F483-2496-65F820DF3C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7191" y="3179700"/>
            <a:ext cx="2168761" cy="2168761"/>
          </a:xfrm>
          <a:prstGeom prst="rect">
            <a:avLst/>
          </a:prstGeom>
        </p:spPr>
      </p:pic>
    </p:spTree>
    <p:extLst>
      <p:ext uri="{BB962C8B-B14F-4D97-AF65-F5344CB8AC3E}">
        <p14:creationId xmlns:p14="http://schemas.microsoft.com/office/powerpoint/2010/main" val="143374132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4AA08-0D6F-C805-6947-DBC41B409A00}"/>
              </a:ext>
            </a:extLst>
          </p:cNvPr>
          <p:cNvSpPr>
            <a:spLocks noGrp="1"/>
          </p:cNvSpPr>
          <p:nvPr>
            <p:ph type="title"/>
          </p:nvPr>
        </p:nvSpPr>
        <p:spPr/>
        <p:txBody>
          <a:bodyPr/>
          <a:lstStyle/>
          <a:p>
            <a:r>
              <a:rPr lang="en-US" dirty="0"/>
              <a:t>Keyboard Access Categories</a:t>
            </a:r>
          </a:p>
        </p:txBody>
      </p:sp>
      <p:graphicFrame>
        <p:nvGraphicFramePr>
          <p:cNvPr id="4" name="Table 3">
            <a:extLst>
              <a:ext uri="{FF2B5EF4-FFF2-40B4-BE49-F238E27FC236}">
                <a16:creationId xmlns:a16="http://schemas.microsoft.com/office/drawing/2014/main" id="{47B47208-3F07-A9B8-8534-DFE10DCE64F2}"/>
              </a:ext>
            </a:extLst>
          </p:cNvPr>
          <p:cNvGraphicFramePr>
            <a:graphicFrameLocks noGrp="1"/>
          </p:cNvGraphicFramePr>
          <p:nvPr>
            <p:extLst>
              <p:ext uri="{D42A27DB-BD31-4B8C-83A1-F6EECF244321}">
                <p14:modId xmlns:p14="http://schemas.microsoft.com/office/powerpoint/2010/main" val="640250821"/>
              </p:ext>
            </p:extLst>
          </p:nvPr>
        </p:nvGraphicFramePr>
        <p:xfrm>
          <a:off x="838200" y="1920454"/>
          <a:ext cx="10515600" cy="3108960"/>
        </p:xfrm>
        <a:graphic>
          <a:graphicData uri="http://schemas.openxmlformats.org/drawingml/2006/table">
            <a:tbl>
              <a:tblPr firstRow="1">
                <a:tableStyleId>{93296810-A885-4BE3-A3E7-6D5BEEA58F35}</a:tableStyleId>
              </a:tblPr>
              <a:tblGrid>
                <a:gridCol w="2628900">
                  <a:extLst>
                    <a:ext uri="{9D8B030D-6E8A-4147-A177-3AD203B41FA5}">
                      <a16:colId xmlns:a16="http://schemas.microsoft.com/office/drawing/2014/main" val="1464965371"/>
                    </a:ext>
                  </a:extLst>
                </a:gridCol>
                <a:gridCol w="2628900">
                  <a:extLst>
                    <a:ext uri="{9D8B030D-6E8A-4147-A177-3AD203B41FA5}">
                      <a16:colId xmlns:a16="http://schemas.microsoft.com/office/drawing/2014/main" val="107630759"/>
                    </a:ext>
                  </a:extLst>
                </a:gridCol>
                <a:gridCol w="2628900">
                  <a:extLst>
                    <a:ext uri="{9D8B030D-6E8A-4147-A177-3AD203B41FA5}">
                      <a16:colId xmlns:a16="http://schemas.microsoft.com/office/drawing/2014/main" val="1551849564"/>
                    </a:ext>
                  </a:extLst>
                </a:gridCol>
                <a:gridCol w="2628900">
                  <a:extLst>
                    <a:ext uri="{9D8B030D-6E8A-4147-A177-3AD203B41FA5}">
                      <a16:colId xmlns:a16="http://schemas.microsoft.com/office/drawing/2014/main" val="2307012480"/>
                    </a:ext>
                  </a:extLst>
                </a:gridCol>
              </a:tblGrid>
              <a:tr h="0">
                <a:tc>
                  <a:txBody>
                    <a:bodyPr/>
                    <a:lstStyle/>
                    <a:p>
                      <a:pPr>
                        <a:buNone/>
                      </a:pPr>
                      <a:r>
                        <a:rPr lang="en-US" sz="1800" b="1" dirty="0">
                          <a:solidFill>
                            <a:schemeClr val="tx1"/>
                          </a:solidFill>
                          <a:latin typeface="Red Hat Display" panose="02010303040201060303"/>
                        </a:rPr>
                        <a:t>Access Need</a:t>
                      </a:r>
                      <a:endParaRPr lang="en-US" sz="1800" dirty="0">
                        <a:solidFill>
                          <a:schemeClr val="tx1"/>
                        </a:solidFill>
                        <a:latin typeface="Red Hat Display" panose="02010303040201060303"/>
                      </a:endParaRPr>
                    </a:p>
                  </a:txBody>
                  <a:tcPr anchor="ctr">
                    <a:solidFill>
                      <a:srgbClr val="0B2B57"/>
                    </a:solidFill>
                  </a:tcPr>
                </a:tc>
                <a:tc>
                  <a:txBody>
                    <a:bodyPr/>
                    <a:lstStyle/>
                    <a:p>
                      <a:pPr>
                        <a:buNone/>
                      </a:pPr>
                      <a:r>
                        <a:rPr lang="en-US" sz="1800" b="1">
                          <a:solidFill>
                            <a:schemeClr val="tx1"/>
                          </a:solidFill>
                          <a:latin typeface="Red Hat Display" panose="02010303040201060303"/>
                        </a:rPr>
                        <a:t>Access Category</a:t>
                      </a:r>
                      <a:endParaRPr lang="en-US" sz="1800">
                        <a:solidFill>
                          <a:schemeClr val="tx1"/>
                        </a:solidFill>
                        <a:latin typeface="Red Hat Display" panose="02010303040201060303"/>
                      </a:endParaRPr>
                    </a:p>
                  </a:txBody>
                  <a:tcPr anchor="ctr">
                    <a:solidFill>
                      <a:srgbClr val="0B2B57"/>
                    </a:solidFill>
                  </a:tcPr>
                </a:tc>
                <a:tc>
                  <a:txBody>
                    <a:bodyPr/>
                    <a:lstStyle/>
                    <a:p>
                      <a:pPr>
                        <a:buNone/>
                      </a:pPr>
                      <a:r>
                        <a:rPr lang="en-US" sz="1800" b="1">
                          <a:solidFill>
                            <a:schemeClr val="tx1"/>
                          </a:solidFill>
                          <a:latin typeface="Red Hat Display" panose="02010303040201060303"/>
                        </a:rPr>
                        <a:t>Example</a:t>
                      </a:r>
                      <a:endParaRPr lang="en-US" sz="1800">
                        <a:solidFill>
                          <a:schemeClr val="tx1"/>
                        </a:solidFill>
                        <a:latin typeface="Red Hat Display" panose="02010303040201060303"/>
                      </a:endParaRPr>
                    </a:p>
                  </a:txBody>
                  <a:tcPr anchor="ctr">
                    <a:solidFill>
                      <a:srgbClr val="0B2B57"/>
                    </a:solidFill>
                  </a:tcPr>
                </a:tc>
                <a:tc>
                  <a:txBody>
                    <a:bodyPr/>
                    <a:lstStyle/>
                    <a:p>
                      <a:pPr>
                        <a:buNone/>
                      </a:pPr>
                      <a:r>
                        <a:rPr lang="en-US" sz="1800" b="1" dirty="0">
                          <a:solidFill>
                            <a:schemeClr val="tx1"/>
                          </a:solidFill>
                          <a:latin typeface="Red Hat Display" panose="02010303040201060303"/>
                        </a:rPr>
                        <a:t>Clinical Consideration</a:t>
                      </a:r>
                      <a:endParaRPr lang="en-US" sz="1800" dirty="0">
                        <a:solidFill>
                          <a:schemeClr val="tx1"/>
                        </a:solidFill>
                        <a:latin typeface="Red Hat Display" panose="02010303040201060303"/>
                      </a:endParaRPr>
                    </a:p>
                  </a:txBody>
                  <a:tcPr anchor="ctr">
                    <a:solidFill>
                      <a:srgbClr val="0B2B57"/>
                    </a:solidFill>
                  </a:tcPr>
                </a:tc>
                <a:extLst>
                  <a:ext uri="{0D108BD9-81ED-4DB2-BD59-A6C34878D82A}">
                    <a16:rowId xmlns:a16="http://schemas.microsoft.com/office/drawing/2014/main" val="3894903468"/>
                  </a:ext>
                </a:extLst>
              </a:tr>
              <a:tr h="0">
                <a:tc>
                  <a:txBody>
                    <a:bodyPr/>
                    <a:lstStyle/>
                    <a:p>
                      <a:pPr>
                        <a:buNone/>
                      </a:pPr>
                      <a:r>
                        <a:rPr lang="en-US" sz="1800">
                          <a:solidFill>
                            <a:schemeClr val="bg1"/>
                          </a:solidFill>
                          <a:latin typeface="Public Sans" panose="00000500000000000000"/>
                        </a:rPr>
                        <a:t>Limited use of one hand</a:t>
                      </a:r>
                    </a:p>
                  </a:txBody>
                  <a:tcPr anchor="ctr"/>
                </a:tc>
                <a:tc>
                  <a:txBody>
                    <a:bodyPr/>
                    <a:lstStyle/>
                    <a:p>
                      <a:pPr>
                        <a:buNone/>
                      </a:pPr>
                      <a:r>
                        <a:rPr lang="en-US" sz="1800">
                          <a:solidFill>
                            <a:schemeClr val="bg1"/>
                          </a:solidFill>
                          <a:latin typeface="Public Sans" panose="00000500000000000000"/>
                        </a:rPr>
                        <a:t>One-handed keyboard</a:t>
                      </a:r>
                    </a:p>
                  </a:txBody>
                  <a:tcPr anchor="ctr"/>
                </a:tc>
                <a:tc>
                  <a:txBody>
                    <a:bodyPr/>
                    <a:lstStyle/>
                    <a:p>
                      <a:pPr>
                        <a:buNone/>
                      </a:pPr>
                      <a:r>
                        <a:rPr lang="en-US" sz="1800">
                          <a:solidFill>
                            <a:schemeClr val="bg1"/>
                          </a:solidFill>
                          <a:latin typeface="Public Sans" panose="00000500000000000000"/>
                        </a:rPr>
                        <a:t>TiPY</a:t>
                      </a:r>
                    </a:p>
                  </a:txBody>
                  <a:tcPr anchor="ctr"/>
                </a:tc>
                <a:tc>
                  <a:txBody>
                    <a:bodyPr/>
                    <a:lstStyle/>
                    <a:p>
                      <a:pPr>
                        <a:buNone/>
                      </a:pPr>
                      <a:r>
                        <a:rPr lang="en-US" sz="1800">
                          <a:solidFill>
                            <a:schemeClr val="bg1"/>
                          </a:solidFill>
                          <a:latin typeface="Public Sans" panose="00000500000000000000"/>
                        </a:rPr>
                        <a:t>Supports full keyboard access when reach is limited to one side</a:t>
                      </a:r>
                    </a:p>
                  </a:txBody>
                  <a:tcPr anchor="ctr"/>
                </a:tc>
                <a:extLst>
                  <a:ext uri="{0D108BD9-81ED-4DB2-BD59-A6C34878D82A}">
                    <a16:rowId xmlns:a16="http://schemas.microsoft.com/office/drawing/2014/main" val="1470230635"/>
                  </a:ext>
                </a:extLst>
              </a:tr>
              <a:tr h="0">
                <a:tc>
                  <a:txBody>
                    <a:bodyPr/>
                    <a:lstStyle/>
                    <a:p>
                      <a:pPr>
                        <a:buNone/>
                      </a:pPr>
                      <a:r>
                        <a:rPr lang="en-US" sz="1800">
                          <a:solidFill>
                            <a:schemeClr val="bg1"/>
                          </a:solidFill>
                          <a:latin typeface="Public Sans" panose="00000500000000000000"/>
                        </a:rPr>
                        <a:t>Reduced visual accuracy</a:t>
                      </a:r>
                    </a:p>
                  </a:txBody>
                  <a:tcPr anchor="ctr"/>
                </a:tc>
                <a:tc>
                  <a:txBody>
                    <a:bodyPr/>
                    <a:lstStyle/>
                    <a:p>
                      <a:pPr>
                        <a:buNone/>
                      </a:pPr>
                      <a:r>
                        <a:rPr lang="en-US" sz="1800" dirty="0">
                          <a:solidFill>
                            <a:schemeClr val="bg1"/>
                          </a:solidFill>
                          <a:latin typeface="Public Sans" panose="00000500000000000000"/>
                        </a:rPr>
                        <a:t>High-contrast keyboard</a:t>
                      </a:r>
                    </a:p>
                  </a:txBody>
                  <a:tcPr anchor="ctr"/>
                </a:tc>
                <a:tc>
                  <a:txBody>
                    <a:bodyPr/>
                    <a:lstStyle/>
                    <a:p>
                      <a:pPr>
                        <a:buNone/>
                      </a:pPr>
                      <a:r>
                        <a:rPr lang="en-US" sz="1800">
                          <a:solidFill>
                            <a:schemeClr val="bg1"/>
                          </a:solidFill>
                          <a:latin typeface="Public Sans" panose="00000500000000000000"/>
                        </a:rPr>
                        <a:t>Black and yellow keyboard</a:t>
                      </a:r>
                    </a:p>
                  </a:txBody>
                  <a:tcPr anchor="ctr"/>
                </a:tc>
                <a:tc>
                  <a:txBody>
                    <a:bodyPr/>
                    <a:lstStyle/>
                    <a:p>
                      <a:pPr>
                        <a:buNone/>
                      </a:pPr>
                      <a:r>
                        <a:rPr lang="en-US" sz="1800">
                          <a:solidFill>
                            <a:schemeClr val="bg1"/>
                          </a:solidFill>
                          <a:latin typeface="Public Sans" panose="00000500000000000000"/>
                        </a:rPr>
                        <a:t>Improves key identification and visual targeting</a:t>
                      </a:r>
                    </a:p>
                  </a:txBody>
                  <a:tcPr anchor="ctr"/>
                </a:tc>
                <a:extLst>
                  <a:ext uri="{0D108BD9-81ED-4DB2-BD59-A6C34878D82A}">
                    <a16:rowId xmlns:a16="http://schemas.microsoft.com/office/drawing/2014/main" val="458142077"/>
                  </a:ext>
                </a:extLst>
              </a:tr>
              <a:tr h="0">
                <a:tc>
                  <a:txBody>
                    <a:bodyPr/>
                    <a:lstStyle/>
                    <a:p>
                      <a:pPr>
                        <a:buNone/>
                      </a:pPr>
                      <a:r>
                        <a:rPr lang="en-US" sz="1800">
                          <a:solidFill>
                            <a:schemeClr val="bg1"/>
                          </a:solidFill>
                          <a:latin typeface="Public Sans" panose="00000500000000000000"/>
                        </a:rPr>
                        <a:t>Cognitive or motor challenges</a:t>
                      </a:r>
                    </a:p>
                  </a:txBody>
                  <a:tcPr anchor="ctr"/>
                </a:tc>
                <a:tc>
                  <a:txBody>
                    <a:bodyPr/>
                    <a:lstStyle/>
                    <a:p>
                      <a:pPr>
                        <a:buNone/>
                      </a:pPr>
                      <a:r>
                        <a:rPr lang="en-US" sz="1800">
                          <a:solidFill>
                            <a:schemeClr val="bg1"/>
                          </a:solidFill>
                          <a:latin typeface="Public Sans" panose="00000500000000000000"/>
                        </a:rPr>
                        <a:t>Simplified layout keyboard</a:t>
                      </a:r>
                    </a:p>
                  </a:txBody>
                  <a:tcPr anchor="ctr"/>
                </a:tc>
                <a:tc>
                  <a:txBody>
                    <a:bodyPr/>
                    <a:lstStyle/>
                    <a:p>
                      <a:pPr>
                        <a:buNone/>
                      </a:pPr>
                      <a:r>
                        <a:rPr lang="en-US" sz="1800" dirty="0" err="1">
                          <a:solidFill>
                            <a:schemeClr val="bg1"/>
                          </a:solidFill>
                          <a:latin typeface="Public Sans" panose="00000500000000000000"/>
                        </a:rPr>
                        <a:t>Clevy</a:t>
                      </a:r>
                      <a:endParaRPr lang="en-US" sz="1800" dirty="0">
                        <a:solidFill>
                          <a:schemeClr val="bg1"/>
                        </a:solidFill>
                        <a:latin typeface="Public Sans" panose="00000500000000000000"/>
                      </a:endParaRPr>
                    </a:p>
                  </a:txBody>
                  <a:tcPr anchor="ctr"/>
                </a:tc>
                <a:tc>
                  <a:txBody>
                    <a:bodyPr/>
                    <a:lstStyle/>
                    <a:p>
                      <a:pPr>
                        <a:buNone/>
                      </a:pPr>
                      <a:r>
                        <a:rPr lang="en-US" sz="1800" dirty="0">
                          <a:solidFill>
                            <a:schemeClr val="bg1"/>
                          </a:solidFill>
                          <a:latin typeface="Public Sans" panose="00000500000000000000"/>
                        </a:rPr>
                        <a:t>Larger keys and reduced visual complexity support accuracy</a:t>
                      </a:r>
                    </a:p>
                  </a:txBody>
                  <a:tcPr anchor="ctr"/>
                </a:tc>
                <a:extLst>
                  <a:ext uri="{0D108BD9-81ED-4DB2-BD59-A6C34878D82A}">
                    <a16:rowId xmlns:a16="http://schemas.microsoft.com/office/drawing/2014/main" val="1464563946"/>
                  </a:ext>
                </a:extLst>
              </a:tr>
            </a:tbl>
          </a:graphicData>
        </a:graphic>
      </p:graphicFrame>
    </p:spTree>
    <p:extLst>
      <p:ext uri="{BB962C8B-B14F-4D97-AF65-F5344CB8AC3E}">
        <p14:creationId xmlns:p14="http://schemas.microsoft.com/office/powerpoint/2010/main" val="10732818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9E777-2D08-B80D-1E28-8E69D8FC3A93}"/>
              </a:ext>
            </a:extLst>
          </p:cNvPr>
          <p:cNvSpPr>
            <a:spLocks noGrp="1"/>
          </p:cNvSpPr>
          <p:nvPr>
            <p:ph type="title"/>
          </p:nvPr>
        </p:nvSpPr>
        <p:spPr/>
        <p:txBody>
          <a:bodyPr/>
          <a:lstStyle/>
          <a:p>
            <a:r>
              <a:rPr lang="en-US" dirty="0"/>
              <a:t>Keyboard Clinical Considerations</a:t>
            </a:r>
          </a:p>
        </p:txBody>
      </p:sp>
      <p:sp>
        <p:nvSpPr>
          <p:cNvPr id="3" name="Text Placeholder 2">
            <a:extLst>
              <a:ext uri="{FF2B5EF4-FFF2-40B4-BE49-F238E27FC236}">
                <a16:creationId xmlns:a16="http://schemas.microsoft.com/office/drawing/2014/main" id="{33DE5C31-E7E9-98F9-82A0-BCF9B6FD83B6}"/>
              </a:ext>
            </a:extLst>
          </p:cNvPr>
          <p:cNvSpPr>
            <a:spLocks noGrp="1"/>
          </p:cNvSpPr>
          <p:nvPr>
            <p:ph type="body" sz="quarter" idx="10"/>
          </p:nvPr>
        </p:nvSpPr>
        <p:spPr>
          <a:xfrm>
            <a:off x="1231434" y="2029614"/>
            <a:ext cx="4022930" cy="3077766"/>
          </a:xfrm>
        </p:spPr>
        <p:txBody>
          <a:bodyPr/>
          <a:lstStyle/>
          <a:p>
            <a:pPr marL="285750" indent="-285750" algn="l">
              <a:buFont typeface="Arial" panose="020B0604020202020204" pitchFamily="34" charset="0"/>
              <a:buChar char="•"/>
            </a:pPr>
            <a:r>
              <a:rPr lang="en-US" sz="2000" dirty="0"/>
              <a:t>The goal is not choosing a product first — it is identifying what makes typing possible with the least effort and greatest consistency.</a:t>
            </a:r>
          </a:p>
          <a:p>
            <a:pPr marL="285750" indent="-285750" algn="l">
              <a:buFont typeface="Arial" panose="020B0604020202020204" pitchFamily="34" charset="0"/>
              <a:buChar char="•"/>
            </a:pPr>
            <a:r>
              <a:rPr lang="en-US" sz="2000" dirty="0"/>
              <a:t>Match keyboard layout to </a:t>
            </a:r>
            <a:r>
              <a:rPr lang="en-US" sz="2000" b="1" dirty="0"/>
              <a:t>motor control and endurance</a:t>
            </a:r>
          </a:p>
          <a:p>
            <a:pPr marL="285750" indent="-285750" algn="l">
              <a:buFont typeface="Arial" panose="020B0604020202020204" pitchFamily="34" charset="0"/>
              <a:buChar char="•"/>
            </a:pPr>
            <a:r>
              <a:rPr lang="en-US" sz="2000" dirty="0"/>
              <a:t>Consider </a:t>
            </a:r>
            <a:r>
              <a:rPr lang="en-US" sz="2000" b="1" dirty="0"/>
              <a:t>visual processing demands</a:t>
            </a:r>
          </a:p>
          <a:p>
            <a:pPr marL="285750" indent="-285750" algn="l">
              <a:buFont typeface="Arial" panose="020B0604020202020204" pitchFamily="34" charset="0"/>
              <a:buChar char="•"/>
            </a:pPr>
            <a:r>
              <a:rPr lang="en-US" sz="2000" dirty="0"/>
              <a:t>Reduce unnecessary complexity when cognition is affected</a:t>
            </a:r>
          </a:p>
        </p:txBody>
      </p:sp>
      <p:pic>
        <p:nvPicPr>
          <p:cNvPr id="5" name="Picture 4" descr="Tipy Keyboard image 1 of 1">
            <a:extLst>
              <a:ext uri="{FF2B5EF4-FFF2-40B4-BE49-F238E27FC236}">
                <a16:creationId xmlns:a16="http://schemas.microsoft.com/office/drawing/2014/main" id="{515A46AA-2E35-446E-BDE6-107D19DCB5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08" r="25603"/>
          <a:stretch>
            <a:fillRect/>
          </a:stretch>
        </p:blipFill>
        <p:spPr bwMode="auto">
          <a:xfrm rot="5400000">
            <a:off x="6582160" y="-105418"/>
            <a:ext cx="1595085" cy="21995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ap Strap 2">
            <a:extLst>
              <a:ext uri="{FF2B5EF4-FFF2-40B4-BE49-F238E27FC236}">
                <a16:creationId xmlns:a16="http://schemas.microsoft.com/office/drawing/2014/main" id="{7942C339-D80C-F1B3-7851-8B7D241BF9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3401" y="416682"/>
            <a:ext cx="2813746" cy="13752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lack on Yellow Mini image 1 of 1">
            <a:extLst>
              <a:ext uri="{FF2B5EF4-FFF2-40B4-BE49-F238E27FC236}">
                <a16:creationId xmlns:a16="http://schemas.microsoft.com/office/drawing/2014/main" id="{E6207ACF-CC46-AB5C-0B6B-32903B0DAA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8526" y="1967771"/>
            <a:ext cx="2813746" cy="15351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levy Keyboard – Tri-Mode – LoganTech">
            <a:extLst>
              <a:ext uri="{FF2B5EF4-FFF2-40B4-BE49-F238E27FC236}">
                <a16:creationId xmlns:a16="http://schemas.microsoft.com/office/drawing/2014/main" id="{24DDCC6D-7E40-8EC5-9C67-1A911ABE33D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141" b="16765"/>
          <a:stretch>
            <a:fillRect/>
          </a:stretch>
        </p:blipFill>
        <p:spPr bwMode="auto">
          <a:xfrm>
            <a:off x="6278526" y="3678746"/>
            <a:ext cx="3821748" cy="178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57771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5511F-4C69-2A14-F84F-CF140C0512C0}"/>
              </a:ext>
            </a:extLst>
          </p:cNvPr>
          <p:cNvSpPr>
            <a:spLocks noGrp="1"/>
          </p:cNvSpPr>
          <p:nvPr>
            <p:ph type="title"/>
          </p:nvPr>
        </p:nvSpPr>
        <p:spPr/>
        <p:txBody>
          <a:bodyPr/>
          <a:lstStyle/>
          <a:p>
            <a:r>
              <a:rPr lang="en-US" dirty="0"/>
              <a:t>Mouse</a:t>
            </a:r>
          </a:p>
        </p:txBody>
      </p:sp>
      <p:graphicFrame>
        <p:nvGraphicFramePr>
          <p:cNvPr id="4" name="Table 3">
            <a:extLst>
              <a:ext uri="{FF2B5EF4-FFF2-40B4-BE49-F238E27FC236}">
                <a16:creationId xmlns:a16="http://schemas.microsoft.com/office/drawing/2014/main" id="{DD33E62E-00E9-B7A2-136E-7D32301EBC8F}"/>
              </a:ext>
            </a:extLst>
          </p:cNvPr>
          <p:cNvGraphicFramePr>
            <a:graphicFrameLocks noGrp="1"/>
          </p:cNvGraphicFramePr>
          <p:nvPr>
            <p:extLst>
              <p:ext uri="{D42A27DB-BD31-4B8C-83A1-F6EECF244321}">
                <p14:modId xmlns:p14="http://schemas.microsoft.com/office/powerpoint/2010/main" val="1740859564"/>
              </p:ext>
            </p:extLst>
          </p:nvPr>
        </p:nvGraphicFramePr>
        <p:xfrm>
          <a:off x="838200" y="1804877"/>
          <a:ext cx="10515600" cy="1463040"/>
        </p:xfrm>
        <a:graphic>
          <a:graphicData uri="http://schemas.openxmlformats.org/drawingml/2006/table">
            <a:tbl>
              <a:tblPr firstRow="1">
                <a:tableStyleId>{2708684C-4D16-4618-839F-0558EEFCDFE6}</a:tableStyleId>
              </a:tblPr>
              <a:tblGrid>
                <a:gridCol w="3505200">
                  <a:extLst>
                    <a:ext uri="{9D8B030D-6E8A-4147-A177-3AD203B41FA5}">
                      <a16:colId xmlns:a16="http://schemas.microsoft.com/office/drawing/2014/main" val="3479317466"/>
                    </a:ext>
                  </a:extLst>
                </a:gridCol>
                <a:gridCol w="3505200">
                  <a:extLst>
                    <a:ext uri="{9D8B030D-6E8A-4147-A177-3AD203B41FA5}">
                      <a16:colId xmlns:a16="http://schemas.microsoft.com/office/drawing/2014/main" val="19764899"/>
                    </a:ext>
                  </a:extLst>
                </a:gridCol>
                <a:gridCol w="3505200">
                  <a:extLst>
                    <a:ext uri="{9D8B030D-6E8A-4147-A177-3AD203B41FA5}">
                      <a16:colId xmlns:a16="http://schemas.microsoft.com/office/drawing/2014/main" val="175254592"/>
                    </a:ext>
                  </a:extLst>
                </a:gridCol>
              </a:tblGrid>
              <a:tr h="0">
                <a:tc>
                  <a:txBody>
                    <a:bodyPr/>
                    <a:lstStyle/>
                    <a:p>
                      <a:pPr>
                        <a:buNone/>
                      </a:pPr>
                      <a:r>
                        <a:rPr lang="en-US" sz="1800" b="1">
                          <a:solidFill>
                            <a:schemeClr val="tx1"/>
                          </a:solidFill>
                          <a:latin typeface="Red Hat Display" panose="02010303040201060303"/>
                        </a:rPr>
                        <a:t>Need</a:t>
                      </a:r>
                    </a:p>
                  </a:txBody>
                  <a:tcPr anchor="ctr">
                    <a:solidFill>
                      <a:srgbClr val="0B2B57"/>
                    </a:solidFill>
                  </a:tcPr>
                </a:tc>
                <a:tc>
                  <a:txBody>
                    <a:bodyPr/>
                    <a:lstStyle/>
                    <a:p>
                      <a:pPr>
                        <a:buNone/>
                      </a:pPr>
                      <a:r>
                        <a:rPr lang="en-US" sz="1800" b="1">
                          <a:solidFill>
                            <a:schemeClr val="tx1"/>
                          </a:solidFill>
                          <a:latin typeface="Red Hat Display" panose="02010303040201060303"/>
                        </a:rPr>
                        <a:t>Access Type</a:t>
                      </a:r>
                    </a:p>
                  </a:txBody>
                  <a:tcPr anchor="ctr">
                    <a:solidFill>
                      <a:srgbClr val="0B2B57"/>
                    </a:solidFill>
                  </a:tcPr>
                </a:tc>
                <a:tc>
                  <a:txBody>
                    <a:bodyPr/>
                    <a:lstStyle/>
                    <a:p>
                      <a:pPr>
                        <a:buNone/>
                      </a:pPr>
                      <a:r>
                        <a:rPr lang="en-US" sz="1800" b="1" dirty="0">
                          <a:solidFill>
                            <a:schemeClr val="tx1"/>
                          </a:solidFill>
                          <a:latin typeface="Red Hat Display" panose="02010303040201060303"/>
                        </a:rPr>
                        <a:t>Clinical Fit</a:t>
                      </a:r>
                    </a:p>
                  </a:txBody>
                  <a:tcPr anchor="ctr">
                    <a:solidFill>
                      <a:srgbClr val="0B2B57"/>
                    </a:solidFill>
                  </a:tcPr>
                </a:tc>
                <a:extLst>
                  <a:ext uri="{0D108BD9-81ED-4DB2-BD59-A6C34878D82A}">
                    <a16:rowId xmlns:a16="http://schemas.microsoft.com/office/drawing/2014/main" val="2804275749"/>
                  </a:ext>
                </a:extLst>
              </a:tr>
              <a:tr h="0">
                <a:tc>
                  <a:txBody>
                    <a:bodyPr/>
                    <a:lstStyle/>
                    <a:p>
                      <a:pPr>
                        <a:buNone/>
                      </a:pPr>
                      <a:r>
                        <a:rPr lang="en-US" sz="1800">
                          <a:latin typeface="Public Sans" panose="00000500000000000000"/>
                        </a:rPr>
                        <a:t>Reduced endurance</a:t>
                      </a:r>
                    </a:p>
                  </a:txBody>
                  <a:tcPr anchor="ctr"/>
                </a:tc>
                <a:tc>
                  <a:txBody>
                    <a:bodyPr/>
                    <a:lstStyle/>
                    <a:p>
                      <a:pPr>
                        <a:buNone/>
                      </a:pPr>
                      <a:r>
                        <a:rPr lang="en-US" sz="1800" dirty="0">
                          <a:latin typeface="Public Sans" panose="00000500000000000000"/>
                        </a:rPr>
                        <a:t>vertical mouse</a:t>
                      </a:r>
                    </a:p>
                  </a:txBody>
                  <a:tcPr anchor="ctr"/>
                </a:tc>
                <a:tc>
                  <a:txBody>
                    <a:bodyPr/>
                    <a:lstStyle/>
                    <a:p>
                      <a:pPr>
                        <a:buNone/>
                      </a:pPr>
                      <a:r>
                        <a:rPr lang="en-US" sz="1800">
                          <a:latin typeface="Public Sans" panose="00000500000000000000"/>
                        </a:rPr>
                        <a:t>neutral wrist</a:t>
                      </a:r>
                    </a:p>
                  </a:txBody>
                  <a:tcPr anchor="ctr"/>
                </a:tc>
                <a:extLst>
                  <a:ext uri="{0D108BD9-81ED-4DB2-BD59-A6C34878D82A}">
                    <a16:rowId xmlns:a16="http://schemas.microsoft.com/office/drawing/2014/main" val="2459095267"/>
                  </a:ext>
                </a:extLst>
              </a:tr>
              <a:tr h="0">
                <a:tc>
                  <a:txBody>
                    <a:bodyPr/>
                    <a:lstStyle/>
                    <a:p>
                      <a:pPr>
                        <a:buNone/>
                      </a:pPr>
                      <a:r>
                        <a:rPr lang="en-US" sz="1800">
                          <a:latin typeface="Public Sans" panose="00000500000000000000"/>
                        </a:rPr>
                        <a:t>Reduced movement</a:t>
                      </a:r>
                    </a:p>
                  </a:txBody>
                  <a:tcPr anchor="ctr"/>
                </a:tc>
                <a:tc>
                  <a:txBody>
                    <a:bodyPr/>
                    <a:lstStyle/>
                    <a:p>
                      <a:pPr>
                        <a:buNone/>
                      </a:pPr>
                      <a:r>
                        <a:rPr lang="en-US" sz="1800">
                          <a:latin typeface="Public Sans" panose="00000500000000000000"/>
                        </a:rPr>
                        <a:t>trackball</a:t>
                      </a:r>
                    </a:p>
                  </a:txBody>
                  <a:tcPr anchor="ctr"/>
                </a:tc>
                <a:tc>
                  <a:txBody>
                    <a:bodyPr/>
                    <a:lstStyle/>
                    <a:p>
                      <a:pPr>
                        <a:buNone/>
                      </a:pPr>
                      <a:r>
                        <a:rPr lang="en-US" sz="1800">
                          <a:latin typeface="Public Sans" panose="00000500000000000000"/>
                        </a:rPr>
                        <a:t>stable cursor</a:t>
                      </a:r>
                    </a:p>
                  </a:txBody>
                  <a:tcPr anchor="ctr"/>
                </a:tc>
                <a:extLst>
                  <a:ext uri="{0D108BD9-81ED-4DB2-BD59-A6C34878D82A}">
                    <a16:rowId xmlns:a16="http://schemas.microsoft.com/office/drawing/2014/main" val="3991980461"/>
                  </a:ext>
                </a:extLst>
              </a:tr>
              <a:tr h="0">
                <a:tc>
                  <a:txBody>
                    <a:bodyPr/>
                    <a:lstStyle/>
                    <a:p>
                      <a:pPr>
                        <a:buNone/>
                      </a:pPr>
                      <a:r>
                        <a:rPr lang="en-US" sz="1800">
                          <a:latin typeface="Public Sans" panose="00000500000000000000"/>
                        </a:rPr>
                        <a:t>Tremor</a:t>
                      </a:r>
                    </a:p>
                  </a:txBody>
                  <a:tcPr anchor="ctr"/>
                </a:tc>
                <a:tc>
                  <a:txBody>
                    <a:bodyPr/>
                    <a:lstStyle/>
                    <a:p>
                      <a:pPr>
                        <a:buNone/>
                      </a:pPr>
                      <a:r>
                        <a:rPr lang="en-US" sz="1800">
                          <a:latin typeface="Public Sans" panose="00000500000000000000"/>
                        </a:rPr>
                        <a:t>joystick/filtering</a:t>
                      </a:r>
                    </a:p>
                  </a:txBody>
                  <a:tcPr anchor="ctr"/>
                </a:tc>
                <a:tc>
                  <a:txBody>
                    <a:bodyPr/>
                    <a:lstStyle/>
                    <a:p>
                      <a:pPr>
                        <a:buNone/>
                      </a:pPr>
                      <a:r>
                        <a:rPr lang="en-US" sz="1800" dirty="0">
                          <a:latin typeface="Public Sans" panose="00000500000000000000"/>
                        </a:rPr>
                        <a:t>controlled movement</a:t>
                      </a:r>
                    </a:p>
                  </a:txBody>
                  <a:tcPr anchor="ctr"/>
                </a:tc>
                <a:extLst>
                  <a:ext uri="{0D108BD9-81ED-4DB2-BD59-A6C34878D82A}">
                    <a16:rowId xmlns:a16="http://schemas.microsoft.com/office/drawing/2014/main" val="752213726"/>
                  </a:ext>
                </a:extLst>
              </a:tr>
            </a:tbl>
          </a:graphicData>
        </a:graphic>
      </p:graphicFrame>
      <p:pic>
        <p:nvPicPr>
          <p:cNvPr id="5" name="Picture 8" descr="Photograph of a black ergonomic computer mouse designed for right-hand use, featuring a vertical shape to reduce wrist strain. The mouse includes a scroll wheel, two main buttons, and a gray side panel with a visible &quot;logi&quot; logo and a thumb rest area.">
            <a:extLst>
              <a:ext uri="{FF2B5EF4-FFF2-40B4-BE49-F238E27FC236}">
                <a16:creationId xmlns:a16="http://schemas.microsoft.com/office/drawing/2014/main" id="{B6837234-F57B-0B45-169C-429CFD8CC5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458" y="3437033"/>
            <a:ext cx="1464886" cy="18969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xpert Mouse image 1 of 4">
            <a:extLst>
              <a:ext uri="{FF2B5EF4-FFF2-40B4-BE49-F238E27FC236}">
                <a16:creationId xmlns:a16="http://schemas.microsoft.com/office/drawing/2014/main" id="{8E0C17C4-8C69-48FE-0D9D-F62422740E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040429" y="3645060"/>
            <a:ext cx="1953182" cy="14648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n-ABLER Joystick">
            <a:extLst>
              <a:ext uri="{FF2B5EF4-FFF2-40B4-BE49-F238E27FC236}">
                <a16:creationId xmlns:a16="http://schemas.microsoft.com/office/drawing/2014/main" id="{BBCFC55F-F370-C232-4F62-81A1B491E3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5746" y="3416947"/>
            <a:ext cx="2582862" cy="19371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MAneo USB">
            <a:extLst>
              <a:ext uri="{FF2B5EF4-FFF2-40B4-BE49-F238E27FC236}">
                <a16:creationId xmlns:a16="http://schemas.microsoft.com/office/drawing/2014/main" id="{06C1A591-E60A-518D-BC6A-DD250A41B14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94" t="9453" r="8417" b="10710"/>
          <a:stretch>
            <a:fillRect/>
          </a:stretch>
        </p:blipFill>
        <p:spPr bwMode="auto">
          <a:xfrm>
            <a:off x="8684890" y="3453923"/>
            <a:ext cx="2023749" cy="190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37039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B6A295E-5730-EBB1-0910-72EFD60A7476}"/>
              </a:ext>
            </a:extLst>
          </p:cNvPr>
          <p:cNvSpPr>
            <a:spLocks noGrp="1"/>
          </p:cNvSpPr>
          <p:nvPr>
            <p:ph type="body" sz="quarter" idx="10"/>
          </p:nvPr>
        </p:nvSpPr>
        <p:spPr>
          <a:xfrm>
            <a:off x="1318517" y="1625793"/>
            <a:ext cx="4022930" cy="3600986"/>
          </a:xfrm>
        </p:spPr>
        <p:txBody>
          <a:bodyPr/>
          <a:lstStyle/>
          <a:p>
            <a:pPr algn="l" hangingPunct="0"/>
            <a:r>
              <a:rPr lang="en-US" sz="2000" dirty="0">
                <a:solidFill>
                  <a:schemeClr val="bg1"/>
                </a:solidFill>
              </a:rPr>
              <a:t>Selection Depends on :</a:t>
            </a:r>
          </a:p>
          <a:p>
            <a:pPr marL="285750" indent="-285750" algn="l" hangingPunct="0">
              <a:buFont typeface="Arial" panose="020B0604020202020204" pitchFamily="34" charset="0"/>
              <a:buChar char="•"/>
            </a:pPr>
            <a:r>
              <a:rPr lang="en-US" sz="2000" dirty="0">
                <a:solidFill>
                  <a:schemeClr val="bg1"/>
                </a:solidFill>
              </a:rPr>
              <a:t>Range of Motion</a:t>
            </a:r>
          </a:p>
          <a:p>
            <a:pPr marL="285750" indent="-285750" algn="l" hangingPunct="0">
              <a:buFont typeface="Arial" panose="020B0604020202020204" pitchFamily="34" charset="0"/>
              <a:buChar char="•"/>
            </a:pPr>
            <a:r>
              <a:rPr lang="en-US" sz="2000" dirty="0">
                <a:solidFill>
                  <a:schemeClr val="bg1"/>
                </a:solidFill>
              </a:rPr>
              <a:t>Endurance</a:t>
            </a:r>
          </a:p>
          <a:p>
            <a:pPr marL="285750" indent="-285750" algn="l" hangingPunct="0">
              <a:buFont typeface="Arial" panose="020B0604020202020204" pitchFamily="34" charset="0"/>
              <a:buChar char="•"/>
            </a:pPr>
            <a:r>
              <a:rPr lang="en-US" sz="2000" dirty="0">
                <a:solidFill>
                  <a:schemeClr val="bg1"/>
                </a:solidFill>
              </a:rPr>
              <a:t>Cursor Accuracy</a:t>
            </a:r>
          </a:p>
          <a:p>
            <a:pPr marL="285750" indent="-285750" algn="l" hangingPunct="0">
              <a:buFont typeface="Arial" panose="020B0604020202020204" pitchFamily="34" charset="0"/>
              <a:buChar char="•"/>
            </a:pPr>
            <a:r>
              <a:rPr lang="en-US" sz="2000" dirty="0">
                <a:solidFill>
                  <a:schemeClr val="bg1"/>
                </a:solidFill>
              </a:rPr>
              <a:t>Fatigue over time</a:t>
            </a:r>
          </a:p>
          <a:p>
            <a:pPr marL="285750" indent="-285750" algn="l" hangingPunct="0">
              <a:buFont typeface="Arial" panose="020B0604020202020204" pitchFamily="34" charset="0"/>
              <a:buChar char="•"/>
            </a:pPr>
            <a:endParaRPr lang="en-US" sz="2000" dirty="0">
              <a:solidFill>
                <a:schemeClr val="bg1"/>
              </a:solidFill>
            </a:endParaRPr>
          </a:p>
          <a:p>
            <a:pPr algn="l" hangingPunct="0"/>
            <a:r>
              <a:rPr lang="en-US" sz="2000" dirty="0">
                <a:solidFill>
                  <a:schemeClr val="bg1"/>
                </a:solidFill>
              </a:rPr>
              <a:t>Always Assess:</a:t>
            </a:r>
          </a:p>
          <a:p>
            <a:pPr marL="342900" indent="-342900" algn="l" hangingPunct="0">
              <a:buFont typeface="Arial" panose="020B0604020202020204" pitchFamily="34" charset="0"/>
              <a:buChar char="•"/>
            </a:pPr>
            <a:r>
              <a:rPr lang="en-US" sz="2000" dirty="0">
                <a:solidFill>
                  <a:schemeClr val="bg1"/>
                </a:solidFill>
              </a:rPr>
              <a:t>Click Accuracy</a:t>
            </a:r>
          </a:p>
          <a:p>
            <a:pPr marL="342900" indent="-342900" algn="l" hangingPunct="0">
              <a:buFont typeface="Arial" panose="020B0604020202020204" pitchFamily="34" charset="0"/>
              <a:buChar char="•"/>
            </a:pPr>
            <a:r>
              <a:rPr lang="en-US" sz="2000" dirty="0">
                <a:solidFill>
                  <a:schemeClr val="bg1"/>
                </a:solidFill>
              </a:rPr>
              <a:t>Drag Ability</a:t>
            </a:r>
          </a:p>
          <a:p>
            <a:pPr marL="342900" indent="-342900" algn="l" hangingPunct="0">
              <a:buFont typeface="Arial" panose="020B0604020202020204" pitchFamily="34" charset="0"/>
              <a:buChar char="•"/>
            </a:pPr>
            <a:r>
              <a:rPr lang="en-US" sz="2000" dirty="0">
                <a:solidFill>
                  <a:schemeClr val="bg1"/>
                </a:solidFill>
              </a:rPr>
              <a:t>Double Click Tolerance</a:t>
            </a:r>
          </a:p>
          <a:p>
            <a:pPr marL="342900" indent="-342900" algn="l" hangingPunct="0">
              <a:buFont typeface="Arial" panose="020B0604020202020204" pitchFamily="34" charset="0"/>
              <a:buChar char="•"/>
            </a:pPr>
            <a:r>
              <a:rPr lang="en-US" sz="2000" dirty="0">
                <a:solidFill>
                  <a:schemeClr val="bg1"/>
                </a:solidFill>
              </a:rPr>
              <a:t>Sustained cursor control</a:t>
            </a:r>
          </a:p>
          <a:p>
            <a:endParaRPr lang="en-US" dirty="0">
              <a:solidFill>
                <a:schemeClr val="bg1"/>
              </a:solidFill>
            </a:endParaRPr>
          </a:p>
        </p:txBody>
      </p:sp>
      <p:sp>
        <p:nvSpPr>
          <p:cNvPr id="3" name="Title 2">
            <a:extLst>
              <a:ext uri="{FF2B5EF4-FFF2-40B4-BE49-F238E27FC236}">
                <a16:creationId xmlns:a16="http://schemas.microsoft.com/office/drawing/2014/main" id="{3D9CFA6A-FBAA-A7C1-B19F-E04EFCA4249B}"/>
              </a:ext>
            </a:extLst>
          </p:cNvPr>
          <p:cNvSpPr>
            <a:spLocks noGrp="1"/>
          </p:cNvSpPr>
          <p:nvPr>
            <p:ph type="title"/>
          </p:nvPr>
        </p:nvSpPr>
        <p:spPr/>
        <p:txBody>
          <a:bodyPr/>
          <a:lstStyle/>
          <a:p>
            <a:r>
              <a:rPr lang="en-US" sz="4000" dirty="0"/>
              <a:t>Mouse Clinical Considerations</a:t>
            </a:r>
          </a:p>
        </p:txBody>
      </p:sp>
      <p:pic>
        <p:nvPicPr>
          <p:cNvPr id="9" name="Picture 4" descr="Mini Trackball image 2 of 2">
            <a:extLst>
              <a:ext uri="{FF2B5EF4-FFF2-40B4-BE49-F238E27FC236}">
                <a16:creationId xmlns:a16="http://schemas.microsoft.com/office/drawing/2014/main" id="{38B25672-FBC4-9F29-3CD9-4158209816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082275" y="563220"/>
            <a:ext cx="2263116" cy="16973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oint it Joystick mouse. Blue square base with a yellow, white, red, and green button on each corner and a black switch joystick.">
            <a:extLst>
              <a:ext uri="{FF2B5EF4-FFF2-40B4-BE49-F238E27FC236}">
                <a16:creationId xmlns:a16="http://schemas.microsoft.com/office/drawing/2014/main" id="{0CB233B9-C80B-F4E2-049C-2EE610D4F2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3" y="89025"/>
            <a:ext cx="2243062" cy="22430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Ergo M575 image 1 of 1">
            <a:extLst>
              <a:ext uri="{FF2B5EF4-FFF2-40B4-BE49-F238E27FC236}">
                <a16:creationId xmlns:a16="http://schemas.microsoft.com/office/drawing/2014/main" id="{C90791DB-29DA-6809-9FB8-1A1CA0A5FE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5163" y="3020266"/>
            <a:ext cx="1734471" cy="20361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Black joystick mouse.">
            <a:extLst>
              <a:ext uri="{FF2B5EF4-FFF2-40B4-BE49-F238E27FC236}">
                <a16:creationId xmlns:a16="http://schemas.microsoft.com/office/drawing/2014/main" id="{6F938CF6-CC21-4643-8B61-E9523A70D6E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6219" y="2445398"/>
            <a:ext cx="1636163" cy="282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89959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B384-840D-B789-6151-D1DEADF5F1AF}"/>
              </a:ext>
            </a:extLst>
          </p:cNvPr>
          <p:cNvSpPr>
            <a:spLocks noGrp="1"/>
          </p:cNvSpPr>
          <p:nvPr>
            <p:ph type="title"/>
          </p:nvPr>
        </p:nvSpPr>
        <p:spPr/>
        <p:txBody>
          <a:bodyPr/>
          <a:lstStyle/>
          <a:p>
            <a:r>
              <a:rPr lang="en-US" dirty="0"/>
              <a:t>When Hand Access Is Not Reliable</a:t>
            </a:r>
          </a:p>
        </p:txBody>
      </p:sp>
      <p:graphicFrame>
        <p:nvGraphicFramePr>
          <p:cNvPr id="3" name="Table 2">
            <a:extLst>
              <a:ext uri="{FF2B5EF4-FFF2-40B4-BE49-F238E27FC236}">
                <a16:creationId xmlns:a16="http://schemas.microsoft.com/office/drawing/2014/main" id="{A47A1CE1-0D65-FF0C-115D-880001A09AF1}"/>
              </a:ext>
            </a:extLst>
          </p:cNvPr>
          <p:cNvGraphicFramePr>
            <a:graphicFrameLocks noGrp="1"/>
          </p:cNvGraphicFramePr>
          <p:nvPr>
            <p:extLst>
              <p:ext uri="{D42A27DB-BD31-4B8C-83A1-F6EECF244321}">
                <p14:modId xmlns:p14="http://schemas.microsoft.com/office/powerpoint/2010/main" val="2173556497"/>
              </p:ext>
            </p:extLst>
          </p:nvPr>
        </p:nvGraphicFramePr>
        <p:xfrm>
          <a:off x="796425" y="2167852"/>
          <a:ext cx="10515600" cy="2834640"/>
        </p:xfrm>
        <a:graphic>
          <a:graphicData uri="http://schemas.openxmlformats.org/drawingml/2006/table">
            <a:tbl>
              <a:tblPr firstRow="1">
                <a:tableStyleId>{2708684C-4D16-4618-839F-0558EEFCDFE6}</a:tableStyleId>
              </a:tblPr>
              <a:tblGrid>
                <a:gridCol w="2628900">
                  <a:extLst>
                    <a:ext uri="{9D8B030D-6E8A-4147-A177-3AD203B41FA5}">
                      <a16:colId xmlns:a16="http://schemas.microsoft.com/office/drawing/2014/main" val="2022429981"/>
                    </a:ext>
                  </a:extLst>
                </a:gridCol>
                <a:gridCol w="2628900">
                  <a:extLst>
                    <a:ext uri="{9D8B030D-6E8A-4147-A177-3AD203B41FA5}">
                      <a16:colId xmlns:a16="http://schemas.microsoft.com/office/drawing/2014/main" val="1088609364"/>
                    </a:ext>
                  </a:extLst>
                </a:gridCol>
                <a:gridCol w="2628900">
                  <a:extLst>
                    <a:ext uri="{9D8B030D-6E8A-4147-A177-3AD203B41FA5}">
                      <a16:colId xmlns:a16="http://schemas.microsoft.com/office/drawing/2014/main" val="1588369867"/>
                    </a:ext>
                  </a:extLst>
                </a:gridCol>
                <a:gridCol w="2628900">
                  <a:extLst>
                    <a:ext uri="{9D8B030D-6E8A-4147-A177-3AD203B41FA5}">
                      <a16:colId xmlns:a16="http://schemas.microsoft.com/office/drawing/2014/main" val="376720396"/>
                    </a:ext>
                  </a:extLst>
                </a:gridCol>
              </a:tblGrid>
              <a:tr h="0">
                <a:tc>
                  <a:txBody>
                    <a:bodyPr/>
                    <a:lstStyle/>
                    <a:p>
                      <a:pPr>
                        <a:buNone/>
                      </a:pPr>
                      <a:r>
                        <a:rPr lang="en-US" sz="1800" b="1" dirty="0">
                          <a:solidFill>
                            <a:schemeClr val="tx1"/>
                          </a:solidFill>
                          <a:latin typeface="Red Hat Display" panose="02010303040201060303"/>
                        </a:rPr>
                        <a:t>Access Method</a:t>
                      </a:r>
                      <a:endParaRPr lang="en-US" sz="1800" dirty="0">
                        <a:solidFill>
                          <a:schemeClr val="tx1"/>
                        </a:solidFill>
                        <a:latin typeface="Red Hat Display" panose="02010303040201060303"/>
                      </a:endParaRPr>
                    </a:p>
                  </a:txBody>
                  <a:tcPr anchor="ctr">
                    <a:solidFill>
                      <a:srgbClr val="0B2B57"/>
                    </a:solidFill>
                  </a:tcPr>
                </a:tc>
                <a:tc>
                  <a:txBody>
                    <a:bodyPr/>
                    <a:lstStyle/>
                    <a:p>
                      <a:pPr>
                        <a:buNone/>
                      </a:pPr>
                      <a:r>
                        <a:rPr lang="en-US" sz="1800" b="1">
                          <a:solidFill>
                            <a:schemeClr val="tx1"/>
                          </a:solidFill>
                          <a:latin typeface="Red Hat Display" panose="02010303040201060303"/>
                        </a:rPr>
                        <a:t>Example</a:t>
                      </a:r>
                      <a:endParaRPr lang="en-US" sz="1800">
                        <a:solidFill>
                          <a:schemeClr val="tx1"/>
                        </a:solidFill>
                        <a:latin typeface="Red Hat Display" panose="02010303040201060303"/>
                      </a:endParaRPr>
                    </a:p>
                  </a:txBody>
                  <a:tcPr anchor="ctr">
                    <a:solidFill>
                      <a:srgbClr val="0B2B57"/>
                    </a:solidFill>
                  </a:tcPr>
                </a:tc>
                <a:tc>
                  <a:txBody>
                    <a:bodyPr/>
                    <a:lstStyle/>
                    <a:p>
                      <a:pPr>
                        <a:buNone/>
                      </a:pPr>
                      <a:r>
                        <a:rPr lang="en-US" sz="1800" b="1" dirty="0">
                          <a:solidFill>
                            <a:schemeClr val="tx1"/>
                          </a:solidFill>
                          <a:latin typeface="Red Hat Display" panose="02010303040201060303"/>
                        </a:rPr>
                        <a:t>Best Functional Fit</a:t>
                      </a:r>
                      <a:endParaRPr lang="en-US" sz="1800" dirty="0">
                        <a:solidFill>
                          <a:schemeClr val="tx1"/>
                        </a:solidFill>
                        <a:latin typeface="Red Hat Display" panose="02010303040201060303"/>
                      </a:endParaRPr>
                    </a:p>
                  </a:txBody>
                  <a:tcPr anchor="ctr">
                    <a:solidFill>
                      <a:srgbClr val="0B2B57"/>
                    </a:solidFill>
                  </a:tcPr>
                </a:tc>
                <a:tc>
                  <a:txBody>
                    <a:bodyPr/>
                    <a:lstStyle/>
                    <a:p>
                      <a:pPr>
                        <a:buNone/>
                      </a:pPr>
                      <a:r>
                        <a:rPr lang="en-US" sz="1800" b="1" dirty="0">
                          <a:solidFill>
                            <a:schemeClr val="tx1"/>
                          </a:solidFill>
                          <a:latin typeface="Red Hat Display" panose="02010303040201060303"/>
                        </a:rPr>
                        <a:t>Clinical Consideration</a:t>
                      </a:r>
                      <a:endParaRPr lang="en-US" sz="1800" dirty="0">
                        <a:solidFill>
                          <a:schemeClr val="tx1"/>
                        </a:solidFill>
                        <a:latin typeface="Red Hat Display" panose="02010303040201060303"/>
                      </a:endParaRPr>
                    </a:p>
                  </a:txBody>
                  <a:tcPr anchor="ctr">
                    <a:solidFill>
                      <a:srgbClr val="0B2B57"/>
                    </a:solidFill>
                  </a:tcPr>
                </a:tc>
                <a:extLst>
                  <a:ext uri="{0D108BD9-81ED-4DB2-BD59-A6C34878D82A}">
                    <a16:rowId xmlns:a16="http://schemas.microsoft.com/office/drawing/2014/main" val="637500915"/>
                  </a:ext>
                </a:extLst>
              </a:tr>
              <a:tr h="0">
                <a:tc>
                  <a:txBody>
                    <a:bodyPr/>
                    <a:lstStyle/>
                    <a:p>
                      <a:pPr>
                        <a:buNone/>
                      </a:pPr>
                      <a:r>
                        <a:rPr lang="en-US" sz="1800">
                          <a:latin typeface="Public Sans" panose="00000500000000000000"/>
                        </a:rPr>
                        <a:t>Head Control</a:t>
                      </a:r>
                    </a:p>
                  </a:txBody>
                  <a:tcPr anchor="ctr"/>
                </a:tc>
                <a:tc>
                  <a:txBody>
                    <a:bodyPr/>
                    <a:lstStyle/>
                    <a:p>
                      <a:pPr>
                        <a:buNone/>
                      </a:pPr>
                      <a:r>
                        <a:rPr lang="en-US" sz="1800">
                          <a:latin typeface="Public Sans" panose="00000500000000000000"/>
                        </a:rPr>
                        <a:t>GlassOuse</a:t>
                      </a:r>
                    </a:p>
                  </a:txBody>
                  <a:tcPr anchor="ctr"/>
                </a:tc>
                <a:tc>
                  <a:txBody>
                    <a:bodyPr/>
                    <a:lstStyle/>
                    <a:p>
                      <a:pPr>
                        <a:buNone/>
                      </a:pPr>
                      <a:r>
                        <a:rPr lang="en-US" sz="1800">
                          <a:latin typeface="Public Sans" panose="00000500000000000000"/>
                        </a:rPr>
                        <a:t>Reliable head movement with limited hand use</a:t>
                      </a:r>
                    </a:p>
                  </a:txBody>
                  <a:tcPr anchor="ctr"/>
                </a:tc>
                <a:tc>
                  <a:txBody>
                    <a:bodyPr/>
                    <a:lstStyle/>
                    <a:p>
                      <a:pPr>
                        <a:buNone/>
                      </a:pPr>
                      <a:r>
                        <a:rPr lang="en-US" sz="1800">
                          <a:latin typeface="Public Sans" panose="00000500000000000000"/>
                        </a:rPr>
                        <a:t>Requires consistent head control and endurance</a:t>
                      </a:r>
                    </a:p>
                  </a:txBody>
                  <a:tcPr anchor="ctr"/>
                </a:tc>
                <a:extLst>
                  <a:ext uri="{0D108BD9-81ED-4DB2-BD59-A6C34878D82A}">
                    <a16:rowId xmlns:a16="http://schemas.microsoft.com/office/drawing/2014/main" val="3952388998"/>
                  </a:ext>
                </a:extLst>
              </a:tr>
              <a:tr h="0">
                <a:tc>
                  <a:txBody>
                    <a:bodyPr/>
                    <a:lstStyle/>
                    <a:p>
                      <a:pPr>
                        <a:buNone/>
                      </a:pPr>
                      <a:r>
                        <a:rPr lang="en-US" sz="1800">
                          <a:latin typeface="Public Sans" panose="00000500000000000000"/>
                        </a:rPr>
                        <a:t>Mouth Control</a:t>
                      </a:r>
                    </a:p>
                  </a:txBody>
                  <a:tcPr anchor="ctr"/>
                </a:tc>
                <a:tc>
                  <a:txBody>
                    <a:bodyPr/>
                    <a:lstStyle/>
                    <a:p>
                      <a:pPr>
                        <a:buNone/>
                      </a:pPr>
                      <a:r>
                        <a:rPr lang="en-US" sz="1800">
                          <a:latin typeface="Public Sans" panose="00000500000000000000"/>
                        </a:rPr>
                        <a:t>Jouse</a:t>
                      </a:r>
                    </a:p>
                  </a:txBody>
                  <a:tcPr anchor="ctr"/>
                </a:tc>
                <a:tc>
                  <a:txBody>
                    <a:bodyPr/>
                    <a:lstStyle/>
                    <a:p>
                      <a:pPr>
                        <a:buNone/>
                      </a:pPr>
                      <a:r>
                        <a:rPr lang="en-US" sz="1800">
                          <a:latin typeface="Public Sans" panose="00000500000000000000"/>
                        </a:rPr>
                        <a:t>Reliable sip, puff, or mouth movement for cursor and click control</a:t>
                      </a:r>
                    </a:p>
                  </a:txBody>
                  <a:tcPr anchor="ctr"/>
                </a:tc>
                <a:tc>
                  <a:txBody>
                    <a:bodyPr/>
                    <a:lstStyle/>
                    <a:p>
                      <a:pPr>
                        <a:buNone/>
                      </a:pPr>
                      <a:r>
                        <a:rPr lang="en-US" sz="1800" dirty="0">
                          <a:latin typeface="Public Sans" panose="00000500000000000000"/>
                        </a:rPr>
                        <a:t>Monitor fatigue, oral motor endurance, and positioning</a:t>
                      </a:r>
                    </a:p>
                  </a:txBody>
                  <a:tcPr anchor="ctr"/>
                </a:tc>
                <a:extLst>
                  <a:ext uri="{0D108BD9-81ED-4DB2-BD59-A6C34878D82A}">
                    <a16:rowId xmlns:a16="http://schemas.microsoft.com/office/drawing/2014/main" val="1701886536"/>
                  </a:ext>
                </a:extLst>
              </a:tr>
              <a:tr h="0">
                <a:tc>
                  <a:txBody>
                    <a:bodyPr/>
                    <a:lstStyle/>
                    <a:p>
                      <a:pPr>
                        <a:buNone/>
                      </a:pPr>
                      <a:r>
                        <a:rPr lang="en-US" sz="1800">
                          <a:latin typeface="Public Sans" panose="00000500000000000000"/>
                        </a:rPr>
                        <a:t>Eye Gaze</a:t>
                      </a:r>
                    </a:p>
                  </a:txBody>
                  <a:tcPr anchor="ctr"/>
                </a:tc>
                <a:tc>
                  <a:txBody>
                    <a:bodyPr/>
                    <a:lstStyle/>
                    <a:p>
                      <a:pPr>
                        <a:buNone/>
                      </a:pPr>
                      <a:r>
                        <a:rPr lang="en-US" sz="1800">
                          <a:latin typeface="Public Sans" panose="00000500000000000000"/>
                        </a:rPr>
                        <a:t>Tobii</a:t>
                      </a:r>
                    </a:p>
                  </a:txBody>
                  <a:tcPr anchor="ctr"/>
                </a:tc>
                <a:tc>
                  <a:txBody>
                    <a:bodyPr/>
                    <a:lstStyle/>
                    <a:p>
                      <a:pPr>
                        <a:buNone/>
                      </a:pPr>
                      <a:r>
                        <a:rPr lang="en-US" sz="1800">
                          <a:latin typeface="Public Sans" panose="00000500000000000000"/>
                        </a:rPr>
                        <a:t>Minimal physical movement with strong visual attention</a:t>
                      </a:r>
                    </a:p>
                  </a:txBody>
                  <a:tcPr anchor="ctr"/>
                </a:tc>
                <a:tc>
                  <a:txBody>
                    <a:bodyPr/>
                    <a:lstStyle/>
                    <a:p>
                      <a:pPr>
                        <a:buNone/>
                      </a:pPr>
                      <a:r>
                        <a:rPr lang="en-US" sz="1800" dirty="0">
                          <a:latin typeface="Public Sans" panose="00000500000000000000"/>
                        </a:rPr>
                        <a:t>Requires visual stability, attention, and sustained gaze control</a:t>
                      </a:r>
                    </a:p>
                  </a:txBody>
                  <a:tcPr anchor="ctr"/>
                </a:tc>
                <a:extLst>
                  <a:ext uri="{0D108BD9-81ED-4DB2-BD59-A6C34878D82A}">
                    <a16:rowId xmlns:a16="http://schemas.microsoft.com/office/drawing/2014/main" val="2849579805"/>
                  </a:ext>
                </a:extLst>
              </a:tr>
            </a:tbl>
          </a:graphicData>
        </a:graphic>
      </p:graphicFrame>
    </p:spTree>
    <p:extLst>
      <p:ext uri="{BB962C8B-B14F-4D97-AF65-F5344CB8AC3E}">
        <p14:creationId xmlns:p14="http://schemas.microsoft.com/office/powerpoint/2010/main" val="88683615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9131-CBE7-7DC2-0B37-CEA81819928D}"/>
              </a:ext>
            </a:extLst>
          </p:cNvPr>
          <p:cNvSpPr>
            <a:spLocks noGrp="1"/>
          </p:cNvSpPr>
          <p:nvPr>
            <p:ph type="title"/>
          </p:nvPr>
        </p:nvSpPr>
        <p:spPr/>
        <p:txBody>
          <a:bodyPr/>
          <a:lstStyle/>
          <a:p>
            <a:r>
              <a:rPr lang="en-US" dirty="0"/>
              <a:t>Head and Mouth Control</a:t>
            </a:r>
          </a:p>
        </p:txBody>
      </p:sp>
      <p:pic>
        <p:nvPicPr>
          <p:cNvPr id="3" name="Picture 2" descr="Picture of man using glassouse mouse attached to hat with a blue switch that he is controlling with his tongue.">
            <a:extLst>
              <a:ext uri="{FF2B5EF4-FFF2-40B4-BE49-F238E27FC236}">
                <a16:creationId xmlns:a16="http://schemas.microsoft.com/office/drawing/2014/main" id="{A1ABDB76-2092-D2C2-8BDB-71EDA89312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8699" y="1635761"/>
            <a:ext cx="2509717" cy="1639159"/>
          </a:xfrm>
          <a:prstGeom prst="rect">
            <a:avLst/>
          </a:prstGeom>
        </p:spPr>
      </p:pic>
      <p:pic>
        <p:nvPicPr>
          <p:cNvPr id="4" name="Picture 6" descr="HeadMouse Nano">
            <a:extLst>
              <a:ext uri="{FF2B5EF4-FFF2-40B4-BE49-F238E27FC236}">
                <a16:creationId xmlns:a16="http://schemas.microsoft.com/office/drawing/2014/main" id="{C7125C13-9D16-AA92-5039-8442E4D11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710" y="1328811"/>
            <a:ext cx="2953542" cy="24071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Jouse 3">
            <a:extLst>
              <a:ext uri="{FF2B5EF4-FFF2-40B4-BE49-F238E27FC236}">
                <a16:creationId xmlns:a16="http://schemas.microsoft.com/office/drawing/2014/main" id="{5F8B05E7-6441-27B4-4CC5-76685C963B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2397" y="3428998"/>
            <a:ext cx="3160383" cy="19237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Mouth Pad c2">
            <a:extLst>
              <a:ext uri="{FF2B5EF4-FFF2-40B4-BE49-F238E27FC236}">
                <a16:creationId xmlns:a16="http://schemas.microsoft.com/office/drawing/2014/main" id="{57AECEFE-46C5-D809-3F0C-B60C88615A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8603" y="3810079"/>
            <a:ext cx="2955399" cy="166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15796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912BE-B6B8-231A-3FBF-EAA6DCB1E3A8}"/>
              </a:ext>
            </a:extLst>
          </p:cNvPr>
          <p:cNvSpPr>
            <a:spLocks noGrp="1"/>
          </p:cNvSpPr>
          <p:nvPr>
            <p:ph type="title"/>
          </p:nvPr>
        </p:nvSpPr>
        <p:spPr/>
        <p:txBody>
          <a:bodyPr/>
          <a:lstStyle/>
          <a:p>
            <a:r>
              <a:rPr lang="en-US" dirty="0"/>
              <a:t>Clinical Thoughts</a:t>
            </a:r>
          </a:p>
        </p:txBody>
      </p:sp>
      <p:sp>
        <p:nvSpPr>
          <p:cNvPr id="3" name="Text Placeholder 2">
            <a:extLst>
              <a:ext uri="{FF2B5EF4-FFF2-40B4-BE49-F238E27FC236}">
                <a16:creationId xmlns:a16="http://schemas.microsoft.com/office/drawing/2014/main" id="{6E7DA361-4055-D5E2-781D-0339FD2C19BA}"/>
              </a:ext>
            </a:extLst>
          </p:cNvPr>
          <p:cNvSpPr>
            <a:spLocks noGrp="1"/>
          </p:cNvSpPr>
          <p:nvPr>
            <p:ph type="body" sz="quarter" idx="10"/>
          </p:nvPr>
        </p:nvSpPr>
        <p:spPr/>
        <p:txBody>
          <a:bodyPr/>
          <a:lstStyle/>
          <a:p>
            <a:pPr marL="0" indent="0" algn="l">
              <a:buNone/>
            </a:pPr>
            <a:r>
              <a:rPr lang="en-US" sz="2400" dirty="0"/>
              <a:t>The most successful access method is not always the most advanced — it is the one the person can sustain reliably across daily tasks.</a:t>
            </a:r>
          </a:p>
          <a:p>
            <a:pPr marL="285750" indent="-285750" algn="l">
              <a:buFont typeface="Arial" panose="020B0604020202020204" pitchFamily="34" charset="0"/>
              <a:buChar char="•"/>
            </a:pPr>
            <a:r>
              <a:rPr lang="en-US" sz="2400" dirty="0"/>
              <a:t>Selection depends on </a:t>
            </a:r>
            <a:r>
              <a:rPr lang="en-US" sz="2400" b="1" dirty="0"/>
              <a:t>endurance, posture, and cognitive load</a:t>
            </a:r>
          </a:p>
          <a:p>
            <a:pPr marL="285750" indent="-285750" algn="l">
              <a:buFont typeface="Arial" panose="020B0604020202020204" pitchFamily="34" charset="0"/>
              <a:buChar char="•"/>
            </a:pPr>
            <a:r>
              <a:rPr lang="en-US" sz="2400" dirty="0"/>
              <a:t>Accuracy often changes with </a:t>
            </a:r>
            <a:r>
              <a:rPr lang="en-US" sz="2400" b="1" dirty="0"/>
              <a:t>fatigue</a:t>
            </a:r>
          </a:p>
          <a:p>
            <a:pPr marL="285750" indent="-285750" algn="l">
              <a:buFont typeface="Arial" panose="020B0604020202020204" pitchFamily="34" charset="0"/>
              <a:buChar char="•"/>
            </a:pPr>
            <a:r>
              <a:rPr lang="en-US" sz="2400" dirty="0"/>
              <a:t>Positioning strongly affects success</a:t>
            </a:r>
          </a:p>
        </p:txBody>
      </p:sp>
    </p:spTree>
    <p:extLst>
      <p:ext uri="{BB962C8B-B14F-4D97-AF65-F5344CB8AC3E}">
        <p14:creationId xmlns:p14="http://schemas.microsoft.com/office/powerpoint/2010/main" val="92914770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32F23882-6031-9EAC-0A19-DBECC56F66C7}"/>
              </a:ext>
            </a:extLst>
          </p:cNvPr>
          <p:cNvSpPr>
            <a:spLocks noGrp="1"/>
          </p:cNvSpPr>
          <p:nvPr>
            <p:ph type="title"/>
          </p:nvPr>
        </p:nvSpPr>
        <p:spPr/>
        <p:txBody>
          <a:bodyPr/>
          <a:lstStyle/>
          <a:p>
            <a:r>
              <a:rPr lang="en-US" dirty="0"/>
              <a:t>Agenda</a:t>
            </a:r>
          </a:p>
        </p:txBody>
      </p:sp>
      <p:grpSp>
        <p:nvGrpSpPr>
          <p:cNvPr id="11" name="Group 4" descr="1">
            <a:extLst>
              <a:ext uri="{FF2B5EF4-FFF2-40B4-BE49-F238E27FC236}">
                <a16:creationId xmlns:a16="http://schemas.microsoft.com/office/drawing/2014/main" id="{BC1DDB1E-586C-42DC-6BC2-0EC6730262DB}"/>
              </a:ext>
            </a:extLst>
          </p:cNvPr>
          <p:cNvGrpSpPr>
            <a:grpSpLocks noChangeAspect="1"/>
          </p:cNvGrpSpPr>
          <p:nvPr/>
        </p:nvGrpSpPr>
        <p:grpSpPr bwMode="auto">
          <a:xfrm>
            <a:off x="1300360" y="1662893"/>
            <a:ext cx="432510" cy="432508"/>
            <a:chOff x="5045" y="2805"/>
            <a:chExt cx="150" cy="150"/>
          </a:xfrm>
          <a:solidFill>
            <a:srgbClr val="590016"/>
          </a:solidFill>
        </p:grpSpPr>
        <p:sp>
          <p:nvSpPr>
            <p:cNvPr id="12" name="AutoShape 3">
              <a:extLst>
                <a:ext uri="{FF2B5EF4-FFF2-40B4-BE49-F238E27FC236}">
                  <a16:creationId xmlns:a16="http://schemas.microsoft.com/office/drawing/2014/main" id="{FF1BD167-D0C9-3243-49E3-4F10AA5D4193}"/>
                </a:ext>
              </a:extLst>
            </p:cNvPr>
            <p:cNvSpPr>
              <a:spLocks noChangeAspect="1" noChangeArrowheads="1" noTextEdit="1"/>
            </p:cNvSpPr>
            <p:nvPr/>
          </p:nvSpPr>
          <p:spPr bwMode="auto">
            <a:xfrm>
              <a:off x="5045" y="2805"/>
              <a:ext cx="150" cy="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6">
              <a:extLst>
                <a:ext uri="{FF2B5EF4-FFF2-40B4-BE49-F238E27FC236}">
                  <a16:creationId xmlns:a16="http://schemas.microsoft.com/office/drawing/2014/main" id="{9537B38B-7D70-A9D3-FA90-4C8E0735DBD6}"/>
                </a:ext>
              </a:extLst>
            </p:cNvPr>
            <p:cNvSpPr>
              <a:spLocks noChangeArrowheads="1"/>
            </p:cNvSpPr>
            <p:nvPr/>
          </p:nvSpPr>
          <p:spPr bwMode="auto">
            <a:xfrm>
              <a:off x="5072" y="2833"/>
              <a:ext cx="90" cy="9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lnSpc>
                  <a:spcPct val="100000"/>
                </a:lnSpc>
                <a:spcBef>
                  <a:spcPts val="0"/>
                </a:spcBef>
              </a:pPr>
              <a:r>
                <a:rPr lang="en-US" b="1" dirty="0">
                  <a:solidFill>
                    <a:schemeClr val="tx1"/>
                  </a:solidFill>
                  <a:latin typeface="Public Sans" pitchFamily="2" charset="77"/>
                </a:rPr>
                <a:t>1</a:t>
              </a:r>
            </a:p>
          </p:txBody>
        </p:sp>
      </p:grpSp>
      <p:sp>
        <p:nvSpPr>
          <p:cNvPr id="33" name="Text Placeholder 32">
            <a:extLst>
              <a:ext uri="{FF2B5EF4-FFF2-40B4-BE49-F238E27FC236}">
                <a16:creationId xmlns:a16="http://schemas.microsoft.com/office/drawing/2014/main" id="{6D91FA79-0D23-F03D-30CC-1709599A2DBF}"/>
              </a:ext>
            </a:extLst>
          </p:cNvPr>
          <p:cNvSpPr>
            <a:spLocks noGrp="1"/>
          </p:cNvSpPr>
          <p:nvPr>
            <p:ph type="body" sz="quarter" idx="10"/>
          </p:nvPr>
        </p:nvSpPr>
        <p:spPr>
          <a:xfrm>
            <a:off x="2005724" y="1707408"/>
            <a:ext cx="3821113" cy="338512"/>
          </a:xfrm>
        </p:spPr>
        <p:txBody>
          <a:bodyPr/>
          <a:lstStyle/>
          <a:p>
            <a:r>
              <a:rPr lang="en-US" sz="1600" dirty="0"/>
              <a:t>Clinical Foundations for Alternative Access</a:t>
            </a:r>
          </a:p>
        </p:txBody>
      </p:sp>
      <p:grpSp>
        <p:nvGrpSpPr>
          <p:cNvPr id="14" name="Group 4" descr="2">
            <a:extLst>
              <a:ext uri="{FF2B5EF4-FFF2-40B4-BE49-F238E27FC236}">
                <a16:creationId xmlns:a16="http://schemas.microsoft.com/office/drawing/2014/main" id="{96007052-85A9-2D8A-2A56-8EC419DD0C9E}"/>
              </a:ext>
            </a:extLst>
          </p:cNvPr>
          <p:cNvGrpSpPr>
            <a:grpSpLocks noChangeAspect="1"/>
          </p:cNvGrpSpPr>
          <p:nvPr/>
        </p:nvGrpSpPr>
        <p:grpSpPr bwMode="auto">
          <a:xfrm>
            <a:off x="1300360" y="2387022"/>
            <a:ext cx="432510" cy="432508"/>
            <a:chOff x="5045" y="2805"/>
            <a:chExt cx="150" cy="150"/>
          </a:xfrm>
          <a:solidFill>
            <a:srgbClr val="590016"/>
          </a:solidFill>
        </p:grpSpPr>
        <p:sp>
          <p:nvSpPr>
            <p:cNvPr id="15" name="AutoShape 3">
              <a:extLst>
                <a:ext uri="{FF2B5EF4-FFF2-40B4-BE49-F238E27FC236}">
                  <a16:creationId xmlns:a16="http://schemas.microsoft.com/office/drawing/2014/main" id="{A9ED90E7-4E10-6840-0B49-D63F38FD8D14}"/>
                </a:ext>
              </a:extLst>
            </p:cNvPr>
            <p:cNvSpPr>
              <a:spLocks noChangeAspect="1" noChangeArrowheads="1" noTextEdit="1"/>
            </p:cNvSpPr>
            <p:nvPr/>
          </p:nvSpPr>
          <p:spPr bwMode="auto">
            <a:xfrm>
              <a:off x="5045" y="2805"/>
              <a:ext cx="150" cy="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6">
              <a:extLst>
                <a:ext uri="{FF2B5EF4-FFF2-40B4-BE49-F238E27FC236}">
                  <a16:creationId xmlns:a16="http://schemas.microsoft.com/office/drawing/2014/main" id="{18A8B5E6-AFEF-292E-A66A-0D58B76EECB2}"/>
                </a:ext>
              </a:extLst>
            </p:cNvPr>
            <p:cNvSpPr>
              <a:spLocks noChangeArrowheads="1"/>
            </p:cNvSpPr>
            <p:nvPr/>
          </p:nvSpPr>
          <p:spPr bwMode="auto">
            <a:xfrm>
              <a:off x="5072" y="2833"/>
              <a:ext cx="90" cy="9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lnSpc>
                  <a:spcPct val="100000"/>
                </a:lnSpc>
                <a:spcBef>
                  <a:spcPts val="0"/>
                </a:spcBef>
              </a:pPr>
              <a:r>
                <a:rPr lang="en-US" b="1" dirty="0">
                  <a:solidFill>
                    <a:schemeClr val="tx1"/>
                  </a:solidFill>
                  <a:latin typeface="Public Sans" pitchFamily="2" charset="77"/>
                </a:rPr>
                <a:t>2</a:t>
              </a:r>
            </a:p>
          </p:txBody>
        </p:sp>
      </p:grpSp>
      <p:sp>
        <p:nvSpPr>
          <p:cNvPr id="34" name="Text Placeholder 33">
            <a:extLst>
              <a:ext uri="{FF2B5EF4-FFF2-40B4-BE49-F238E27FC236}">
                <a16:creationId xmlns:a16="http://schemas.microsoft.com/office/drawing/2014/main" id="{A3DD490B-218C-BD22-4B88-324425DCD821}"/>
              </a:ext>
            </a:extLst>
          </p:cNvPr>
          <p:cNvSpPr>
            <a:spLocks noGrp="1"/>
          </p:cNvSpPr>
          <p:nvPr>
            <p:ph type="body" sz="quarter" idx="11"/>
          </p:nvPr>
        </p:nvSpPr>
        <p:spPr>
          <a:xfrm>
            <a:off x="2005724" y="2431536"/>
            <a:ext cx="3821113" cy="338512"/>
          </a:xfrm>
        </p:spPr>
        <p:txBody>
          <a:bodyPr/>
          <a:lstStyle/>
          <a:p>
            <a:r>
              <a:rPr lang="en-US" sz="1600" dirty="0"/>
              <a:t>Mobile and Tablet Access Strategies</a:t>
            </a:r>
          </a:p>
        </p:txBody>
      </p:sp>
      <p:grpSp>
        <p:nvGrpSpPr>
          <p:cNvPr id="17" name="Group 4" descr="3">
            <a:extLst>
              <a:ext uri="{FF2B5EF4-FFF2-40B4-BE49-F238E27FC236}">
                <a16:creationId xmlns:a16="http://schemas.microsoft.com/office/drawing/2014/main" id="{3B141135-FD31-9514-1B74-CAFEC42B78B9}"/>
              </a:ext>
            </a:extLst>
          </p:cNvPr>
          <p:cNvGrpSpPr>
            <a:grpSpLocks noChangeAspect="1"/>
          </p:cNvGrpSpPr>
          <p:nvPr/>
        </p:nvGrpSpPr>
        <p:grpSpPr bwMode="auto">
          <a:xfrm>
            <a:off x="1300360" y="3111151"/>
            <a:ext cx="432510" cy="432508"/>
            <a:chOff x="5045" y="2805"/>
            <a:chExt cx="150" cy="150"/>
          </a:xfrm>
          <a:solidFill>
            <a:srgbClr val="590016"/>
          </a:solidFill>
        </p:grpSpPr>
        <p:sp>
          <p:nvSpPr>
            <p:cNvPr id="18" name="AutoShape 3">
              <a:extLst>
                <a:ext uri="{FF2B5EF4-FFF2-40B4-BE49-F238E27FC236}">
                  <a16:creationId xmlns:a16="http://schemas.microsoft.com/office/drawing/2014/main" id="{30D6AA32-5C36-4383-A33C-3DD2070CF54E}"/>
                </a:ext>
              </a:extLst>
            </p:cNvPr>
            <p:cNvSpPr>
              <a:spLocks noChangeAspect="1" noChangeArrowheads="1" noTextEdit="1"/>
            </p:cNvSpPr>
            <p:nvPr/>
          </p:nvSpPr>
          <p:spPr bwMode="auto">
            <a:xfrm>
              <a:off x="5045" y="2805"/>
              <a:ext cx="150" cy="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Oval 6">
              <a:extLst>
                <a:ext uri="{FF2B5EF4-FFF2-40B4-BE49-F238E27FC236}">
                  <a16:creationId xmlns:a16="http://schemas.microsoft.com/office/drawing/2014/main" id="{1DA2813B-D2D4-DC58-8E2D-D6BFFD92C603}"/>
                </a:ext>
              </a:extLst>
            </p:cNvPr>
            <p:cNvSpPr>
              <a:spLocks noChangeArrowheads="1"/>
            </p:cNvSpPr>
            <p:nvPr/>
          </p:nvSpPr>
          <p:spPr bwMode="auto">
            <a:xfrm>
              <a:off x="5072" y="2833"/>
              <a:ext cx="90" cy="9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lnSpc>
                  <a:spcPct val="100000"/>
                </a:lnSpc>
                <a:spcBef>
                  <a:spcPts val="0"/>
                </a:spcBef>
              </a:pPr>
              <a:r>
                <a:rPr lang="en-US" b="1" dirty="0">
                  <a:solidFill>
                    <a:schemeClr val="tx1"/>
                  </a:solidFill>
                  <a:latin typeface="Public Sans" pitchFamily="2" charset="77"/>
                </a:rPr>
                <a:t>3</a:t>
              </a:r>
            </a:p>
          </p:txBody>
        </p:sp>
      </p:grpSp>
      <p:sp>
        <p:nvSpPr>
          <p:cNvPr id="35" name="Text Placeholder 34">
            <a:extLst>
              <a:ext uri="{FF2B5EF4-FFF2-40B4-BE49-F238E27FC236}">
                <a16:creationId xmlns:a16="http://schemas.microsoft.com/office/drawing/2014/main" id="{FF3ED8F4-3497-761E-AEF8-9659448A978D}"/>
              </a:ext>
            </a:extLst>
          </p:cNvPr>
          <p:cNvSpPr>
            <a:spLocks noGrp="1"/>
          </p:cNvSpPr>
          <p:nvPr>
            <p:ph type="body" sz="quarter" idx="12"/>
          </p:nvPr>
        </p:nvSpPr>
        <p:spPr>
          <a:xfrm>
            <a:off x="2005724" y="3119874"/>
            <a:ext cx="3821113" cy="338512"/>
          </a:xfrm>
        </p:spPr>
        <p:txBody>
          <a:bodyPr/>
          <a:lstStyle/>
          <a:p>
            <a:r>
              <a:rPr lang="en-US" sz="1600" dirty="0"/>
              <a:t>Computer Access Across Functional Needs</a:t>
            </a:r>
          </a:p>
        </p:txBody>
      </p:sp>
      <p:grpSp>
        <p:nvGrpSpPr>
          <p:cNvPr id="20" name="Group 4" descr="4">
            <a:extLst>
              <a:ext uri="{FF2B5EF4-FFF2-40B4-BE49-F238E27FC236}">
                <a16:creationId xmlns:a16="http://schemas.microsoft.com/office/drawing/2014/main" id="{7339DF61-890F-AA76-9740-F74C62415860}"/>
              </a:ext>
            </a:extLst>
          </p:cNvPr>
          <p:cNvGrpSpPr>
            <a:grpSpLocks noChangeAspect="1"/>
          </p:cNvGrpSpPr>
          <p:nvPr/>
        </p:nvGrpSpPr>
        <p:grpSpPr bwMode="auto">
          <a:xfrm>
            <a:off x="1300360" y="3835280"/>
            <a:ext cx="432510" cy="432508"/>
            <a:chOff x="5045" y="2805"/>
            <a:chExt cx="150" cy="150"/>
          </a:xfrm>
          <a:solidFill>
            <a:srgbClr val="590016"/>
          </a:solidFill>
        </p:grpSpPr>
        <p:sp>
          <p:nvSpPr>
            <p:cNvPr id="21" name="AutoShape 3">
              <a:extLst>
                <a:ext uri="{FF2B5EF4-FFF2-40B4-BE49-F238E27FC236}">
                  <a16:creationId xmlns:a16="http://schemas.microsoft.com/office/drawing/2014/main" id="{E162C559-33D7-47B8-B0EA-A483D98B9FDC}"/>
                </a:ext>
              </a:extLst>
            </p:cNvPr>
            <p:cNvSpPr>
              <a:spLocks noChangeAspect="1" noChangeArrowheads="1" noTextEdit="1"/>
            </p:cNvSpPr>
            <p:nvPr/>
          </p:nvSpPr>
          <p:spPr bwMode="auto">
            <a:xfrm>
              <a:off x="5045" y="2805"/>
              <a:ext cx="150" cy="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6">
              <a:extLst>
                <a:ext uri="{FF2B5EF4-FFF2-40B4-BE49-F238E27FC236}">
                  <a16:creationId xmlns:a16="http://schemas.microsoft.com/office/drawing/2014/main" id="{98DFB1C7-7C20-C5AA-CD2C-4940403CFCFB}"/>
                </a:ext>
              </a:extLst>
            </p:cNvPr>
            <p:cNvSpPr>
              <a:spLocks noChangeArrowheads="1"/>
            </p:cNvSpPr>
            <p:nvPr/>
          </p:nvSpPr>
          <p:spPr bwMode="auto">
            <a:xfrm>
              <a:off x="5072" y="2833"/>
              <a:ext cx="90" cy="9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lnSpc>
                  <a:spcPct val="100000"/>
                </a:lnSpc>
                <a:spcBef>
                  <a:spcPts val="0"/>
                </a:spcBef>
              </a:pPr>
              <a:r>
                <a:rPr lang="en-US" b="1" dirty="0">
                  <a:solidFill>
                    <a:schemeClr val="tx1"/>
                  </a:solidFill>
                  <a:latin typeface="Public Sans" pitchFamily="2" charset="77"/>
                </a:rPr>
                <a:t>4</a:t>
              </a:r>
            </a:p>
          </p:txBody>
        </p:sp>
      </p:grpSp>
      <p:sp>
        <p:nvSpPr>
          <p:cNvPr id="36" name="Text Placeholder 35">
            <a:extLst>
              <a:ext uri="{FF2B5EF4-FFF2-40B4-BE49-F238E27FC236}">
                <a16:creationId xmlns:a16="http://schemas.microsoft.com/office/drawing/2014/main" id="{F40C8501-A5B8-AD3C-3F14-5E81857F4C86}"/>
              </a:ext>
            </a:extLst>
          </p:cNvPr>
          <p:cNvSpPr>
            <a:spLocks noGrp="1"/>
          </p:cNvSpPr>
          <p:nvPr>
            <p:ph type="body" sz="quarter" idx="13"/>
          </p:nvPr>
        </p:nvSpPr>
        <p:spPr>
          <a:xfrm>
            <a:off x="2005724" y="3884351"/>
            <a:ext cx="3821113" cy="584733"/>
          </a:xfrm>
        </p:spPr>
        <p:txBody>
          <a:bodyPr/>
          <a:lstStyle/>
          <a:p>
            <a:r>
              <a:rPr lang="en-US" sz="1600" dirty="0"/>
              <a:t>Advanced Access: Head, Eye Gaze, and Switches</a:t>
            </a:r>
          </a:p>
        </p:txBody>
      </p:sp>
      <p:grpSp>
        <p:nvGrpSpPr>
          <p:cNvPr id="23" name="Group 4" descr="5">
            <a:extLst>
              <a:ext uri="{FF2B5EF4-FFF2-40B4-BE49-F238E27FC236}">
                <a16:creationId xmlns:a16="http://schemas.microsoft.com/office/drawing/2014/main" id="{10A51EDA-85F0-7191-6B1F-023EBD1B6605}"/>
              </a:ext>
            </a:extLst>
          </p:cNvPr>
          <p:cNvGrpSpPr>
            <a:grpSpLocks noChangeAspect="1"/>
          </p:cNvGrpSpPr>
          <p:nvPr/>
        </p:nvGrpSpPr>
        <p:grpSpPr bwMode="auto">
          <a:xfrm>
            <a:off x="1300360" y="4559408"/>
            <a:ext cx="432510" cy="432508"/>
            <a:chOff x="5045" y="2805"/>
            <a:chExt cx="150" cy="150"/>
          </a:xfrm>
          <a:solidFill>
            <a:srgbClr val="590016"/>
          </a:solidFill>
        </p:grpSpPr>
        <p:sp>
          <p:nvSpPr>
            <p:cNvPr id="24" name="AutoShape 3">
              <a:extLst>
                <a:ext uri="{FF2B5EF4-FFF2-40B4-BE49-F238E27FC236}">
                  <a16:creationId xmlns:a16="http://schemas.microsoft.com/office/drawing/2014/main" id="{1C2F2318-A5CA-B5D9-38D1-805613CFCC64}"/>
                </a:ext>
              </a:extLst>
            </p:cNvPr>
            <p:cNvSpPr>
              <a:spLocks noChangeAspect="1" noChangeArrowheads="1" noTextEdit="1"/>
            </p:cNvSpPr>
            <p:nvPr/>
          </p:nvSpPr>
          <p:spPr bwMode="auto">
            <a:xfrm>
              <a:off x="5045" y="2805"/>
              <a:ext cx="150" cy="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Oval 6">
              <a:extLst>
                <a:ext uri="{FF2B5EF4-FFF2-40B4-BE49-F238E27FC236}">
                  <a16:creationId xmlns:a16="http://schemas.microsoft.com/office/drawing/2014/main" id="{8A047F93-0891-DA70-21C9-A6DECBC9FB3C}"/>
                </a:ext>
              </a:extLst>
            </p:cNvPr>
            <p:cNvSpPr>
              <a:spLocks noChangeArrowheads="1"/>
            </p:cNvSpPr>
            <p:nvPr/>
          </p:nvSpPr>
          <p:spPr bwMode="auto">
            <a:xfrm>
              <a:off x="5072" y="2833"/>
              <a:ext cx="90" cy="9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lnSpc>
                  <a:spcPct val="100000"/>
                </a:lnSpc>
                <a:spcBef>
                  <a:spcPts val="0"/>
                </a:spcBef>
              </a:pPr>
              <a:r>
                <a:rPr lang="en-US" b="1" dirty="0">
                  <a:solidFill>
                    <a:schemeClr val="tx1"/>
                  </a:solidFill>
                  <a:latin typeface="Public Sans" pitchFamily="2" charset="77"/>
                </a:rPr>
                <a:t>5</a:t>
              </a:r>
            </a:p>
          </p:txBody>
        </p:sp>
      </p:grpSp>
      <p:sp>
        <p:nvSpPr>
          <p:cNvPr id="37" name="Text Placeholder 36">
            <a:extLst>
              <a:ext uri="{FF2B5EF4-FFF2-40B4-BE49-F238E27FC236}">
                <a16:creationId xmlns:a16="http://schemas.microsoft.com/office/drawing/2014/main" id="{C7FE4E23-3878-7340-CCA4-DFC975D7B01A}"/>
              </a:ext>
            </a:extLst>
          </p:cNvPr>
          <p:cNvSpPr>
            <a:spLocks noGrp="1"/>
          </p:cNvSpPr>
          <p:nvPr>
            <p:ph type="body" sz="quarter" idx="14"/>
          </p:nvPr>
        </p:nvSpPr>
        <p:spPr>
          <a:xfrm>
            <a:off x="2005724" y="4603494"/>
            <a:ext cx="3821113" cy="338512"/>
          </a:xfrm>
        </p:spPr>
        <p:txBody>
          <a:bodyPr/>
          <a:lstStyle/>
          <a:p>
            <a:r>
              <a:rPr lang="en-US" sz="1600" dirty="0"/>
              <a:t>Clinical Application and Resources</a:t>
            </a:r>
          </a:p>
        </p:txBody>
      </p:sp>
      <p:pic>
        <p:nvPicPr>
          <p:cNvPr id="3" name="Picture Placeholder 2" descr="A bald man sitting in a power wheel chair who is talking to an echno show.">
            <a:extLst>
              <a:ext uri="{FF2B5EF4-FFF2-40B4-BE49-F238E27FC236}">
                <a16:creationId xmlns:a16="http://schemas.microsoft.com/office/drawing/2014/main" id="{29CDC3B4-E336-2494-AE07-4C4338B967CB}"/>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12105" r="12105"/>
          <a:stretch>
            <a:fillRect/>
          </a:stretch>
        </p:blipFill>
        <p:spPr>
          <a:xfrm rot="5400000">
            <a:off x="6065838" y="28575"/>
            <a:ext cx="5480050" cy="5422900"/>
          </a:xfrm>
          <a:prstGeom prst="rect">
            <a:avLst/>
          </a:prstGeom>
          <a:solidFill>
            <a:srgbClr val="C2CDE3"/>
          </a:solidFill>
        </p:spPr>
      </p:pic>
    </p:spTree>
    <p:extLst>
      <p:ext uri="{BB962C8B-B14F-4D97-AF65-F5344CB8AC3E}">
        <p14:creationId xmlns:p14="http://schemas.microsoft.com/office/powerpoint/2010/main" val="300600683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F7F7B-92C8-D980-0D0E-47900D26A235}"/>
              </a:ext>
            </a:extLst>
          </p:cNvPr>
          <p:cNvSpPr>
            <a:spLocks noGrp="1"/>
          </p:cNvSpPr>
          <p:nvPr>
            <p:ph type="title"/>
          </p:nvPr>
        </p:nvSpPr>
        <p:spPr/>
        <p:txBody>
          <a:bodyPr>
            <a:normAutofit fontScale="90000"/>
          </a:bodyPr>
          <a:lstStyle/>
          <a:p>
            <a:r>
              <a:rPr lang="en-US" dirty="0"/>
              <a:t>Why Eye Gaze Should Not Always be First</a:t>
            </a:r>
          </a:p>
        </p:txBody>
      </p:sp>
      <p:sp>
        <p:nvSpPr>
          <p:cNvPr id="3" name="Text Placeholder 2">
            <a:extLst>
              <a:ext uri="{FF2B5EF4-FFF2-40B4-BE49-F238E27FC236}">
                <a16:creationId xmlns:a16="http://schemas.microsoft.com/office/drawing/2014/main" id="{F8BB7F41-3857-BCA6-5981-1448F3D2455A}"/>
              </a:ext>
            </a:extLst>
          </p:cNvPr>
          <p:cNvSpPr>
            <a:spLocks noGrp="1"/>
          </p:cNvSpPr>
          <p:nvPr>
            <p:ph type="body" sz="quarter" idx="4294967295"/>
          </p:nvPr>
        </p:nvSpPr>
        <p:spPr>
          <a:xfrm>
            <a:off x="1327505" y="1960563"/>
            <a:ext cx="8149870" cy="2844800"/>
          </a:xfrm>
          <a:prstGeom prst="rect">
            <a:avLst/>
          </a:prstGeom>
        </p:spPr>
        <p:txBody>
          <a:bodyPr/>
          <a:lstStyle/>
          <a:p>
            <a:pPr marL="285750" indent="-285750">
              <a:buFont typeface="Arial" panose="020B0604020202020204" pitchFamily="34" charset="0"/>
              <a:buChar char="•"/>
            </a:pPr>
            <a:r>
              <a:rPr lang="en-US" sz="2000" dirty="0"/>
              <a:t>Eye gaze can be </a:t>
            </a:r>
            <a:r>
              <a:rPr lang="en-US" sz="2000" b="1" dirty="0"/>
              <a:t>highly fatiguing</a:t>
            </a:r>
            <a:r>
              <a:rPr lang="en-US" sz="2000" dirty="0"/>
              <a:t>, especially for beginners</a:t>
            </a:r>
          </a:p>
          <a:p>
            <a:pPr marL="285750" indent="-285750">
              <a:buFont typeface="Arial" panose="020B0604020202020204" pitchFamily="34" charset="0"/>
              <a:buChar char="•"/>
            </a:pPr>
            <a:r>
              <a:rPr lang="en-US" sz="2000" dirty="0"/>
              <a:t>Fatigue often appears after </a:t>
            </a:r>
            <a:r>
              <a:rPr lang="en-US" sz="2000" b="1" dirty="0"/>
              <a:t>15–30 minutes of continuous use</a:t>
            </a:r>
          </a:p>
          <a:p>
            <a:endParaRPr lang="en-US" sz="2000" b="1" dirty="0"/>
          </a:p>
          <a:p>
            <a:pPr marL="285750" indent="-285750">
              <a:buFont typeface="Arial" panose="020B0604020202020204" pitchFamily="34" charset="0"/>
              <a:buChar char="•"/>
            </a:pPr>
            <a:r>
              <a:rPr lang="en-US" sz="2000" b="1" dirty="0"/>
              <a:t>Requires simultaneous:</a:t>
            </a:r>
          </a:p>
          <a:p>
            <a:pPr marL="285750" lvl="3" indent="-285750">
              <a:buFont typeface="Arial" panose="020B0604020202020204" pitchFamily="34" charset="0"/>
              <a:buChar char="•"/>
            </a:pPr>
            <a:r>
              <a:rPr lang="en-US" sz="2000" dirty="0"/>
              <a:t>visual attention</a:t>
            </a:r>
          </a:p>
          <a:p>
            <a:pPr marL="285750" lvl="3" indent="-285750">
              <a:buFont typeface="Arial" panose="020B0604020202020204" pitchFamily="34" charset="0"/>
              <a:buChar char="•"/>
            </a:pPr>
            <a:r>
              <a:rPr lang="en-US" sz="2000" dirty="0"/>
              <a:t>motor planning</a:t>
            </a:r>
          </a:p>
          <a:p>
            <a:pPr marL="285750" lvl="3" indent="-285750">
              <a:buFont typeface="Arial" panose="020B0604020202020204" pitchFamily="34" charset="0"/>
              <a:buChar char="•"/>
            </a:pPr>
            <a:r>
              <a:rPr lang="en-US" sz="2000" dirty="0"/>
              <a:t>sustained fixation</a:t>
            </a:r>
          </a:p>
          <a:p>
            <a:pPr marL="285750" lvl="3" indent="-285750">
              <a:buFont typeface="Arial" panose="020B0604020202020204" pitchFamily="34" charset="0"/>
              <a:buChar char="•"/>
            </a:pPr>
            <a:r>
              <a:rPr lang="en-US" sz="2000" dirty="0"/>
              <a:t>cognitive effort</a:t>
            </a:r>
          </a:p>
        </p:txBody>
      </p:sp>
    </p:spTree>
    <p:extLst>
      <p:ext uri="{BB962C8B-B14F-4D97-AF65-F5344CB8AC3E}">
        <p14:creationId xmlns:p14="http://schemas.microsoft.com/office/powerpoint/2010/main" val="325444610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49BD-552A-1F66-E164-0AD6938E48E3}"/>
              </a:ext>
            </a:extLst>
          </p:cNvPr>
          <p:cNvSpPr>
            <a:spLocks noGrp="1"/>
          </p:cNvSpPr>
          <p:nvPr>
            <p:ph type="title"/>
          </p:nvPr>
        </p:nvSpPr>
        <p:spPr>
          <a:xfrm>
            <a:off x="1231432" y="245515"/>
            <a:ext cx="9477207" cy="1390246"/>
          </a:xfrm>
        </p:spPr>
        <p:txBody>
          <a:bodyPr lIns="45699" tIns="45699" rIns="45699" bIns="45699" anchor="ctr">
            <a:normAutofit/>
          </a:bodyPr>
          <a:lstStyle/>
          <a:p>
            <a:pPr defTabSz="868680">
              <a:lnSpc>
                <a:spcPct val="90000"/>
              </a:lnSpc>
            </a:pPr>
            <a:r>
              <a:rPr kumimoji="0" lang="en-US" b="1" i="0" u="none" strike="noStrike" cap="none" spc="0" normalizeH="0" baseline="0" dirty="0">
                <a:ln>
                  <a:noFill/>
                </a:ln>
                <a:effectLst/>
                <a:uFillTx/>
                <a:latin typeface="Red Hat Display" panose="02010303040201060303" pitchFamily="2" charset="0"/>
                <a:ea typeface="Red Hat Display" panose="02010303040201060303" pitchFamily="2" charset="0"/>
                <a:cs typeface="Red Hat Display" panose="02010303040201060303" pitchFamily="2" charset="0"/>
                <a:sym typeface="Arial"/>
              </a:rPr>
              <a:t>Research Findings</a:t>
            </a:r>
          </a:p>
        </p:txBody>
      </p:sp>
      <p:sp>
        <p:nvSpPr>
          <p:cNvPr id="3" name="TextBox 2">
            <a:extLst>
              <a:ext uri="{FF2B5EF4-FFF2-40B4-BE49-F238E27FC236}">
                <a16:creationId xmlns:a16="http://schemas.microsoft.com/office/drawing/2014/main" id="{AEAB4109-487C-609D-32A5-DAAAE0600F50}"/>
              </a:ext>
            </a:extLst>
          </p:cNvPr>
          <p:cNvSpPr txBox="1"/>
          <p:nvPr/>
        </p:nvSpPr>
        <p:spPr>
          <a:xfrm>
            <a:off x="1231432" y="1960878"/>
            <a:ext cx="9477207" cy="2844802"/>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0" tIns="0" rIns="0" bIns="0" numCol="1" spcCol="38100" rtlCol="0">
            <a:normAutofit/>
          </a:bodyPr>
          <a:lstStyle/>
          <a:p>
            <a:pPr marL="285750" indent="-285750">
              <a:spcAft>
                <a:spcPts val="1600"/>
              </a:spcAft>
              <a:buFont typeface="Wingdings" panose="05000000000000000000" pitchFamily="2" charset="2"/>
              <a:buChar char="§"/>
            </a:pPr>
            <a:r>
              <a:rPr kumimoji="0" lang="en-US" sz="2000" normalizeH="0" dirty="0">
                <a:ln>
                  <a:noFill/>
                </a:ln>
                <a:solidFill>
                  <a:schemeClr val="tx2"/>
                </a:solidFill>
                <a:effectLst/>
              </a:rPr>
              <a:t>New users often show tiredness and exhaustion during initial eye-gaze use (</a:t>
            </a:r>
            <a:r>
              <a:rPr kumimoji="0" lang="en-US" sz="2000" normalizeH="0" dirty="0" err="1">
                <a:ln>
                  <a:noFill/>
                </a:ln>
                <a:solidFill>
                  <a:schemeClr val="tx2"/>
                </a:solidFill>
                <a:effectLst/>
              </a:rPr>
              <a:t>Borgestig</a:t>
            </a:r>
            <a:r>
              <a:rPr kumimoji="0" lang="en-US" sz="2000" normalizeH="0" dirty="0">
                <a:ln>
                  <a:noFill/>
                </a:ln>
                <a:solidFill>
                  <a:schemeClr val="tx2"/>
                </a:solidFill>
                <a:effectLst/>
              </a:rPr>
              <a:t> et al., 2015)</a:t>
            </a:r>
          </a:p>
          <a:p>
            <a:pPr marL="285750" indent="-285750">
              <a:spcAft>
                <a:spcPts val="1600"/>
              </a:spcAft>
              <a:buFont typeface="Wingdings" panose="05000000000000000000" pitchFamily="2" charset="2"/>
              <a:buChar char="§"/>
            </a:pPr>
            <a:r>
              <a:rPr kumimoji="0" lang="en-US" sz="2000" normalizeH="0" dirty="0">
                <a:ln>
                  <a:noFill/>
                </a:ln>
                <a:solidFill>
                  <a:schemeClr val="tx2"/>
                </a:solidFill>
                <a:effectLst/>
              </a:rPr>
              <a:t>Performance improves over time, but long-term practice is required (</a:t>
            </a:r>
            <a:r>
              <a:rPr kumimoji="0" lang="en-US" sz="2000" normalizeH="0" dirty="0" err="1">
                <a:ln>
                  <a:noFill/>
                </a:ln>
                <a:solidFill>
                  <a:schemeClr val="tx2"/>
                </a:solidFill>
                <a:effectLst/>
              </a:rPr>
              <a:t>Borgestig</a:t>
            </a:r>
            <a:r>
              <a:rPr kumimoji="0" lang="en-US" sz="2000" normalizeH="0" dirty="0">
                <a:ln>
                  <a:noFill/>
                </a:ln>
                <a:solidFill>
                  <a:schemeClr val="tx2"/>
                </a:solidFill>
                <a:effectLst/>
              </a:rPr>
              <a:t> et al., 2015)</a:t>
            </a:r>
          </a:p>
          <a:p>
            <a:pPr marL="285750" indent="-285750">
              <a:spcAft>
                <a:spcPts val="1600"/>
              </a:spcAft>
              <a:buFont typeface="Wingdings" panose="05000000000000000000" pitchFamily="2" charset="2"/>
              <a:buChar char="§"/>
            </a:pPr>
            <a:r>
              <a:rPr kumimoji="0" lang="en-US" sz="2000" normalizeH="0" dirty="0">
                <a:ln>
                  <a:noFill/>
                </a:ln>
                <a:solidFill>
                  <a:schemeClr val="tx2"/>
                </a:solidFill>
                <a:effectLst/>
              </a:rPr>
              <a:t>Eye typing is slower because of eye fatigue and repeated dwell demands (Bafna et al., 2021; Räihä &amp; Ovaska, 2012</a:t>
            </a:r>
          </a:p>
        </p:txBody>
      </p:sp>
    </p:spTree>
    <p:extLst>
      <p:ext uri="{BB962C8B-B14F-4D97-AF65-F5344CB8AC3E}">
        <p14:creationId xmlns:p14="http://schemas.microsoft.com/office/powerpoint/2010/main" val="384708607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9365B-0393-1734-5685-743A665B615E}"/>
              </a:ext>
            </a:extLst>
          </p:cNvPr>
          <p:cNvSpPr>
            <a:spLocks noGrp="1"/>
          </p:cNvSpPr>
          <p:nvPr>
            <p:ph type="title"/>
          </p:nvPr>
        </p:nvSpPr>
        <p:spPr>
          <a:xfrm>
            <a:off x="1231432" y="245515"/>
            <a:ext cx="9477207" cy="1390246"/>
          </a:xfrm>
        </p:spPr>
        <p:txBody>
          <a:bodyPr lIns="45699" tIns="45699" rIns="45699" bIns="45699" anchor="ctr">
            <a:normAutofit/>
          </a:bodyPr>
          <a:lstStyle/>
          <a:p>
            <a:pPr defTabSz="868680">
              <a:lnSpc>
                <a:spcPct val="90000"/>
              </a:lnSpc>
            </a:pPr>
            <a:r>
              <a:rPr kumimoji="0" lang="en-US" b="1" i="0" u="none" strike="noStrike" cap="none" spc="0" normalizeH="0" baseline="0" dirty="0">
                <a:ln>
                  <a:noFill/>
                </a:ln>
                <a:effectLst/>
                <a:uFillTx/>
                <a:latin typeface="Red Hat Display" panose="02010303040201060303" pitchFamily="2" charset="0"/>
                <a:ea typeface="Red Hat Display" panose="02010303040201060303" pitchFamily="2" charset="0"/>
                <a:cs typeface="Red Hat Display" panose="02010303040201060303" pitchFamily="2" charset="0"/>
                <a:sym typeface="Arial"/>
              </a:rPr>
              <a:t>Brain Injury and Eye Gaze</a:t>
            </a:r>
          </a:p>
        </p:txBody>
      </p:sp>
      <p:sp>
        <p:nvSpPr>
          <p:cNvPr id="3" name="TextBox 2">
            <a:extLst>
              <a:ext uri="{FF2B5EF4-FFF2-40B4-BE49-F238E27FC236}">
                <a16:creationId xmlns:a16="http://schemas.microsoft.com/office/drawing/2014/main" id="{1C7DAE68-11C9-565C-9A28-C574E232ACD2}"/>
              </a:ext>
            </a:extLst>
          </p:cNvPr>
          <p:cNvSpPr txBox="1"/>
          <p:nvPr/>
        </p:nvSpPr>
        <p:spPr>
          <a:xfrm>
            <a:off x="1231432" y="1960878"/>
            <a:ext cx="9477207" cy="2844802"/>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0" tIns="0" rIns="0" bIns="0" numCol="1" spcCol="38100" rtlCol="0">
            <a:normAutofit lnSpcReduction="10000"/>
          </a:bodyPr>
          <a:lstStyle/>
          <a:p>
            <a:pPr marL="285750" indent="-285750">
              <a:spcAft>
                <a:spcPts val="1600"/>
              </a:spcAft>
              <a:buFont typeface="Wingdings" panose="05000000000000000000" pitchFamily="2" charset="2"/>
              <a:buChar char="§"/>
            </a:pPr>
            <a:r>
              <a:rPr kumimoji="0" lang="en-US" sz="2000" normalizeH="0" dirty="0">
                <a:ln>
                  <a:noFill/>
                </a:ln>
                <a:solidFill>
                  <a:schemeClr val="tx2"/>
                </a:solidFill>
                <a:effectLst/>
              </a:rPr>
              <a:t>Adults with traumatic brain injury demonstrate difficulty with visual search and slower scanning, which can interfere with gaze-based AAC use (Riccardi et al., 2022).</a:t>
            </a:r>
          </a:p>
          <a:p>
            <a:pPr marL="285750" indent="-285750">
              <a:spcAft>
                <a:spcPts val="1600"/>
              </a:spcAft>
              <a:buFont typeface="Wingdings" panose="05000000000000000000" pitchFamily="2" charset="2"/>
              <a:buChar char="§"/>
            </a:pPr>
            <a:r>
              <a:rPr kumimoji="0" lang="en-US" sz="2000" normalizeH="0" dirty="0">
                <a:ln>
                  <a:noFill/>
                </a:ln>
                <a:solidFill>
                  <a:schemeClr val="tx2"/>
                </a:solidFill>
                <a:effectLst/>
              </a:rPr>
              <a:t>AAC can still improve communication and cognition after acquired brain injury, but access method must match fatigue and cognitive load (Formica et al., 2024).</a:t>
            </a:r>
          </a:p>
          <a:p>
            <a:pPr marL="285750" indent="-285750">
              <a:spcAft>
                <a:spcPts val="1600"/>
              </a:spcAft>
              <a:buFont typeface="Wingdings" panose="05000000000000000000" pitchFamily="2" charset="2"/>
              <a:buChar char="§"/>
            </a:pPr>
            <a:r>
              <a:rPr kumimoji="0" lang="en-US" sz="2000" normalizeH="0" dirty="0">
                <a:ln>
                  <a:noFill/>
                </a:ln>
                <a:solidFill>
                  <a:schemeClr val="tx2"/>
                </a:solidFill>
                <a:effectLst/>
              </a:rPr>
              <a:t>Clinical reports recommend trialing simpler access methods first before committing to eye gaze when attention and fatigue fluctuate (Fager &amp; Spellman, 2010).</a:t>
            </a:r>
          </a:p>
        </p:txBody>
      </p:sp>
    </p:spTree>
    <p:extLst>
      <p:ext uri="{BB962C8B-B14F-4D97-AF65-F5344CB8AC3E}">
        <p14:creationId xmlns:p14="http://schemas.microsoft.com/office/powerpoint/2010/main" val="41672198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81254-439A-84DC-07F3-B1B7BFBBC433}"/>
              </a:ext>
            </a:extLst>
          </p:cNvPr>
          <p:cNvSpPr>
            <a:spLocks noGrp="1"/>
          </p:cNvSpPr>
          <p:nvPr>
            <p:ph type="title"/>
          </p:nvPr>
        </p:nvSpPr>
        <p:spPr/>
        <p:txBody>
          <a:bodyPr>
            <a:normAutofit fontScale="90000"/>
          </a:bodyPr>
          <a:lstStyle/>
          <a:p>
            <a:r>
              <a:rPr lang="en-US" dirty="0"/>
              <a:t>Switch Access: When Small Reliable Movement Can Drive Access</a:t>
            </a:r>
          </a:p>
        </p:txBody>
      </p:sp>
      <p:graphicFrame>
        <p:nvGraphicFramePr>
          <p:cNvPr id="3" name="Table 2">
            <a:extLst>
              <a:ext uri="{FF2B5EF4-FFF2-40B4-BE49-F238E27FC236}">
                <a16:creationId xmlns:a16="http://schemas.microsoft.com/office/drawing/2014/main" id="{F782C7CD-5383-8E36-65AF-01379745CB7D}"/>
              </a:ext>
            </a:extLst>
          </p:cNvPr>
          <p:cNvGraphicFramePr>
            <a:graphicFrameLocks noGrp="1"/>
          </p:cNvGraphicFramePr>
          <p:nvPr>
            <p:extLst>
              <p:ext uri="{D42A27DB-BD31-4B8C-83A1-F6EECF244321}">
                <p14:modId xmlns:p14="http://schemas.microsoft.com/office/powerpoint/2010/main" val="2603137469"/>
              </p:ext>
            </p:extLst>
          </p:nvPr>
        </p:nvGraphicFramePr>
        <p:xfrm>
          <a:off x="787142" y="2377440"/>
          <a:ext cx="10515600" cy="2103120"/>
        </p:xfrm>
        <a:graphic>
          <a:graphicData uri="http://schemas.openxmlformats.org/drawingml/2006/table">
            <a:tbl>
              <a:tblPr firstRow="1">
                <a:tableStyleId>{2708684C-4D16-4618-839F-0558EEFCDFE6}</a:tableStyleId>
              </a:tblPr>
              <a:tblGrid>
                <a:gridCol w="2628900">
                  <a:extLst>
                    <a:ext uri="{9D8B030D-6E8A-4147-A177-3AD203B41FA5}">
                      <a16:colId xmlns:a16="http://schemas.microsoft.com/office/drawing/2014/main" val="229851996"/>
                    </a:ext>
                  </a:extLst>
                </a:gridCol>
                <a:gridCol w="2628900">
                  <a:extLst>
                    <a:ext uri="{9D8B030D-6E8A-4147-A177-3AD203B41FA5}">
                      <a16:colId xmlns:a16="http://schemas.microsoft.com/office/drawing/2014/main" val="2702899760"/>
                    </a:ext>
                  </a:extLst>
                </a:gridCol>
                <a:gridCol w="2628900">
                  <a:extLst>
                    <a:ext uri="{9D8B030D-6E8A-4147-A177-3AD203B41FA5}">
                      <a16:colId xmlns:a16="http://schemas.microsoft.com/office/drawing/2014/main" val="2730725482"/>
                    </a:ext>
                  </a:extLst>
                </a:gridCol>
                <a:gridCol w="2628900">
                  <a:extLst>
                    <a:ext uri="{9D8B030D-6E8A-4147-A177-3AD203B41FA5}">
                      <a16:colId xmlns:a16="http://schemas.microsoft.com/office/drawing/2014/main" val="3944527483"/>
                    </a:ext>
                  </a:extLst>
                </a:gridCol>
              </a:tblGrid>
              <a:tr h="0">
                <a:tc>
                  <a:txBody>
                    <a:bodyPr/>
                    <a:lstStyle/>
                    <a:p>
                      <a:pPr>
                        <a:buNone/>
                      </a:pPr>
                      <a:r>
                        <a:rPr lang="en-US" sz="1800" b="1">
                          <a:solidFill>
                            <a:schemeClr val="tx1"/>
                          </a:solidFill>
                          <a:latin typeface="Red Hat Display" panose="02010303040201060303"/>
                        </a:rPr>
                        <a:t>Access Method</a:t>
                      </a:r>
                      <a:endParaRPr lang="en-US" sz="1800">
                        <a:solidFill>
                          <a:schemeClr val="tx1"/>
                        </a:solidFill>
                        <a:latin typeface="Red Hat Display" panose="02010303040201060303"/>
                      </a:endParaRPr>
                    </a:p>
                  </a:txBody>
                  <a:tcPr anchor="ctr">
                    <a:solidFill>
                      <a:srgbClr val="0B2B57"/>
                    </a:solidFill>
                  </a:tcPr>
                </a:tc>
                <a:tc>
                  <a:txBody>
                    <a:bodyPr/>
                    <a:lstStyle/>
                    <a:p>
                      <a:pPr>
                        <a:buNone/>
                      </a:pPr>
                      <a:r>
                        <a:rPr lang="en-US" sz="1800" b="1" dirty="0">
                          <a:solidFill>
                            <a:schemeClr val="tx1"/>
                          </a:solidFill>
                          <a:latin typeface="Red Hat Display" panose="02010303040201060303"/>
                        </a:rPr>
                        <a:t>Example</a:t>
                      </a:r>
                      <a:endParaRPr lang="en-US" sz="1800" dirty="0">
                        <a:solidFill>
                          <a:schemeClr val="tx1"/>
                        </a:solidFill>
                        <a:latin typeface="Red Hat Display" panose="02010303040201060303"/>
                      </a:endParaRPr>
                    </a:p>
                  </a:txBody>
                  <a:tcPr anchor="ctr">
                    <a:solidFill>
                      <a:srgbClr val="0B2B57"/>
                    </a:solidFill>
                  </a:tcPr>
                </a:tc>
                <a:tc>
                  <a:txBody>
                    <a:bodyPr/>
                    <a:lstStyle/>
                    <a:p>
                      <a:pPr>
                        <a:buNone/>
                      </a:pPr>
                      <a:r>
                        <a:rPr lang="en-US" sz="1800" b="1">
                          <a:solidFill>
                            <a:schemeClr val="tx1"/>
                          </a:solidFill>
                          <a:latin typeface="Red Hat Display" panose="02010303040201060303"/>
                        </a:rPr>
                        <a:t>Best Clinical Fit</a:t>
                      </a:r>
                      <a:endParaRPr lang="en-US" sz="1800">
                        <a:solidFill>
                          <a:schemeClr val="tx1"/>
                        </a:solidFill>
                        <a:latin typeface="Red Hat Display" panose="02010303040201060303"/>
                      </a:endParaRPr>
                    </a:p>
                  </a:txBody>
                  <a:tcPr anchor="ctr">
                    <a:solidFill>
                      <a:srgbClr val="0B2B57"/>
                    </a:solidFill>
                  </a:tcPr>
                </a:tc>
                <a:tc>
                  <a:txBody>
                    <a:bodyPr/>
                    <a:lstStyle/>
                    <a:p>
                      <a:pPr>
                        <a:buNone/>
                      </a:pPr>
                      <a:r>
                        <a:rPr lang="en-US" sz="1800" b="1" dirty="0">
                          <a:solidFill>
                            <a:schemeClr val="tx1"/>
                          </a:solidFill>
                          <a:latin typeface="Red Hat Display" panose="02010303040201060303"/>
                        </a:rPr>
                        <a:t>Clinical Consideration</a:t>
                      </a:r>
                      <a:endParaRPr lang="en-US" sz="1800" dirty="0">
                        <a:solidFill>
                          <a:schemeClr val="tx1"/>
                        </a:solidFill>
                        <a:latin typeface="Red Hat Display" panose="02010303040201060303"/>
                      </a:endParaRPr>
                    </a:p>
                  </a:txBody>
                  <a:tcPr anchor="ctr">
                    <a:solidFill>
                      <a:srgbClr val="0B2B57"/>
                    </a:solidFill>
                  </a:tcPr>
                </a:tc>
                <a:extLst>
                  <a:ext uri="{0D108BD9-81ED-4DB2-BD59-A6C34878D82A}">
                    <a16:rowId xmlns:a16="http://schemas.microsoft.com/office/drawing/2014/main" val="2686182627"/>
                  </a:ext>
                </a:extLst>
              </a:tr>
              <a:tr h="0">
                <a:tc>
                  <a:txBody>
                    <a:bodyPr/>
                    <a:lstStyle/>
                    <a:p>
                      <a:pPr>
                        <a:buNone/>
                      </a:pPr>
                      <a:r>
                        <a:rPr lang="en-US" sz="1600">
                          <a:latin typeface="Public Sans" panose="00000500000000000000"/>
                        </a:rPr>
                        <a:t>Hand Switch</a:t>
                      </a:r>
                    </a:p>
                  </a:txBody>
                  <a:tcPr anchor="ctr"/>
                </a:tc>
                <a:tc>
                  <a:txBody>
                    <a:bodyPr/>
                    <a:lstStyle/>
                    <a:p>
                      <a:pPr>
                        <a:buNone/>
                      </a:pPr>
                      <a:r>
                        <a:rPr lang="en-US" sz="1600">
                          <a:latin typeface="Public Sans" panose="00000500000000000000"/>
                        </a:rPr>
                        <a:t>Hand-activated switch</a:t>
                      </a:r>
                    </a:p>
                  </a:txBody>
                  <a:tcPr anchor="ctr"/>
                </a:tc>
                <a:tc>
                  <a:txBody>
                    <a:bodyPr/>
                    <a:lstStyle/>
                    <a:p>
                      <a:pPr>
                        <a:buNone/>
                      </a:pPr>
                      <a:r>
                        <a:rPr lang="en-US" sz="1600" dirty="0">
                          <a:latin typeface="Public Sans" panose="00000500000000000000"/>
                        </a:rPr>
                        <a:t>Reliable finger, hand, or palm activation</a:t>
                      </a:r>
                    </a:p>
                  </a:txBody>
                  <a:tcPr anchor="ctr"/>
                </a:tc>
                <a:tc>
                  <a:txBody>
                    <a:bodyPr/>
                    <a:lstStyle/>
                    <a:p>
                      <a:pPr>
                        <a:buNone/>
                      </a:pPr>
                      <a:r>
                        <a:rPr lang="en-US" sz="1600">
                          <a:latin typeface="Public Sans" panose="00000500000000000000"/>
                        </a:rPr>
                        <a:t>Requires repeatable activation with low fatigue</a:t>
                      </a:r>
                    </a:p>
                  </a:txBody>
                  <a:tcPr anchor="ctr"/>
                </a:tc>
                <a:extLst>
                  <a:ext uri="{0D108BD9-81ED-4DB2-BD59-A6C34878D82A}">
                    <a16:rowId xmlns:a16="http://schemas.microsoft.com/office/drawing/2014/main" val="2932513833"/>
                  </a:ext>
                </a:extLst>
              </a:tr>
              <a:tr h="0">
                <a:tc>
                  <a:txBody>
                    <a:bodyPr/>
                    <a:lstStyle/>
                    <a:p>
                      <a:pPr>
                        <a:buNone/>
                      </a:pPr>
                      <a:r>
                        <a:rPr lang="en-US" sz="1600">
                          <a:latin typeface="Public Sans" panose="00000500000000000000"/>
                        </a:rPr>
                        <a:t>Chin Switch</a:t>
                      </a:r>
                    </a:p>
                  </a:txBody>
                  <a:tcPr anchor="ctr"/>
                </a:tc>
                <a:tc>
                  <a:txBody>
                    <a:bodyPr/>
                    <a:lstStyle/>
                    <a:p>
                      <a:pPr>
                        <a:buNone/>
                      </a:pPr>
                      <a:r>
                        <a:rPr lang="en-US" sz="1600">
                          <a:latin typeface="Public Sans" panose="00000500000000000000"/>
                        </a:rPr>
                        <a:t>Chin switch</a:t>
                      </a:r>
                    </a:p>
                  </a:txBody>
                  <a:tcPr anchor="ctr"/>
                </a:tc>
                <a:tc>
                  <a:txBody>
                    <a:bodyPr/>
                    <a:lstStyle/>
                    <a:p>
                      <a:pPr>
                        <a:buNone/>
                      </a:pPr>
                      <a:r>
                        <a:rPr lang="en-US" sz="1600">
                          <a:latin typeface="Public Sans" panose="00000500000000000000"/>
                        </a:rPr>
                        <a:t>Limited hand use with consistent chin movement</a:t>
                      </a:r>
                    </a:p>
                  </a:txBody>
                  <a:tcPr anchor="ctr"/>
                </a:tc>
                <a:tc>
                  <a:txBody>
                    <a:bodyPr/>
                    <a:lstStyle/>
                    <a:p>
                      <a:pPr>
                        <a:buNone/>
                      </a:pPr>
                      <a:r>
                        <a:rPr lang="en-US" sz="1600">
                          <a:latin typeface="Public Sans" panose="00000500000000000000"/>
                        </a:rPr>
                        <a:t>Positioning is critical for accurate activation</a:t>
                      </a:r>
                    </a:p>
                  </a:txBody>
                  <a:tcPr anchor="ctr"/>
                </a:tc>
                <a:extLst>
                  <a:ext uri="{0D108BD9-81ED-4DB2-BD59-A6C34878D82A}">
                    <a16:rowId xmlns:a16="http://schemas.microsoft.com/office/drawing/2014/main" val="3990176820"/>
                  </a:ext>
                </a:extLst>
              </a:tr>
              <a:tr h="0">
                <a:tc>
                  <a:txBody>
                    <a:bodyPr/>
                    <a:lstStyle/>
                    <a:p>
                      <a:pPr>
                        <a:buNone/>
                      </a:pPr>
                      <a:r>
                        <a:rPr lang="en-US" sz="1600">
                          <a:latin typeface="Public Sans" panose="00000500000000000000"/>
                        </a:rPr>
                        <a:t>Bluetooth Switch</a:t>
                      </a:r>
                    </a:p>
                  </a:txBody>
                  <a:tcPr anchor="ctr"/>
                </a:tc>
                <a:tc>
                  <a:txBody>
                    <a:bodyPr/>
                    <a:lstStyle/>
                    <a:p>
                      <a:pPr>
                        <a:buNone/>
                      </a:pPr>
                      <a:r>
                        <a:rPr lang="en-US" sz="1600" dirty="0">
                          <a:latin typeface="Public Sans" panose="00000500000000000000"/>
                        </a:rPr>
                        <a:t>Blue2</a:t>
                      </a:r>
                    </a:p>
                  </a:txBody>
                  <a:tcPr anchor="ctr"/>
                </a:tc>
                <a:tc>
                  <a:txBody>
                    <a:bodyPr/>
                    <a:lstStyle/>
                    <a:p>
                      <a:pPr>
                        <a:buNone/>
                      </a:pPr>
                      <a:r>
                        <a:rPr lang="en-US" sz="1600">
                          <a:latin typeface="Public Sans" panose="00000500000000000000"/>
                        </a:rPr>
                        <a:t>Wireless access for phone, tablet, or computer</a:t>
                      </a:r>
                    </a:p>
                  </a:txBody>
                  <a:tcPr anchor="ctr"/>
                </a:tc>
                <a:tc>
                  <a:txBody>
                    <a:bodyPr/>
                    <a:lstStyle/>
                    <a:p>
                      <a:pPr>
                        <a:buNone/>
                      </a:pPr>
                      <a:r>
                        <a:rPr lang="en-US" sz="1600" dirty="0">
                          <a:latin typeface="Public Sans" panose="00000500000000000000"/>
                        </a:rPr>
                        <a:t>Supports scanning but requires timing control</a:t>
                      </a:r>
                    </a:p>
                  </a:txBody>
                  <a:tcPr anchor="ctr"/>
                </a:tc>
                <a:extLst>
                  <a:ext uri="{0D108BD9-81ED-4DB2-BD59-A6C34878D82A}">
                    <a16:rowId xmlns:a16="http://schemas.microsoft.com/office/drawing/2014/main" val="1062636081"/>
                  </a:ext>
                </a:extLst>
              </a:tr>
            </a:tbl>
          </a:graphicData>
        </a:graphic>
      </p:graphicFrame>
    </p:spTree>
    <p:extLst>
      <p:ext uri="{BB962C8B-B14F-4D97-AF65-F5344CB8AC3E}">
        <p14:creationId xmlns:p14="http://schemas.microsoft.com/office/powerpoint/2010/main" val="120047557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355A-DA0E-AA06-E4C9-7416869BD6E5}"/>
              </a:ext>
            </a:extLst>
          </p:cNvPr>
          <p:cNvSpPr>
            <a:spLocks noGrp="1"/>
          </p:cNvSpPr>
          <p:nvPr>
            <p:ph type="title"/>
          </p:nvPr>
        </p:nvSpPr>
        <p:spPr/>
        <p:txBody>
          <a:bodyPr/>
          <a:lstStyle/>
          <a:p>
            <a:r>
              <a:rPr lang="en-US" dirty="0"/>
              <a:t>Switches</a:t>
            </a:r>
          </a:p>
        </p:txBody>
      </p:sp>
      <p:pic>
        <p:nvPicPr>
          <p:cNvPr id="5" name="Picture 6" descr="Blue2 FT image 1 of 2">
            <a:extLst>
              <a:ext uri="{FF2B5EF4-FFF2-40B4-BE49-F238E27FC236}">
                <a16:creationId xmlns:a16="http://schemas.microsoft.com/office/drawing/2014/main" id="{AD62B443-0F1A-18E8-6427-233DF77002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8895" y="148828"/>
            <a:ext cx="2590027" cy="19425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omputer Mouse Interface image 1 of 3">
            <a:extLst>
              <a:ext uri="{FF2B5EF4-FFF2-40B4-BE49-F238E27FC236}">
                <a16:creationId xmlns:a16="http://schemas.microsoft.com/office/drawing/2014/main" id="{3A8445AB-C449-07B8-6772-D609B75DA3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0538" y="148827"/>
            <a:ext cx="2590027" cy="194252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A man with short hair in a green sweatshirt in a power wheel chair that has two bulb shaped switches between his head.">
            <a:extLst>
              <a:ext uri="{FF2B5EF4-FFF2-40B4-BE49-F238E27FC236}">
                <a16:creationId xmlns:a16="http://schemas.microsoft.com/office/drawing/2014/main" id="{98A7DD2F-883D-DF6E-6916-EBADE6C30A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545" y="1571969"/>
            <a:ext cx="2540832" cy="29582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BJOY Chin image 1 of 2">
            <a:extLst>
              <a:ext uri="{FF2B5EF4-FFF2-40B4-BE49-F238E27FC236}">
                <a16:creationId xmlns:a16="http://schemas.microsoft.com/office/drawing/2014/main" id="{5296F330-BE94-68F1-F3CC-6DAC5FD153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4610" y="2320257"/>
            <a:ext cx="1578137" cy="230868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A hand holding a blue grip switch.">
            <a:extLst>
              <a:ext uri="{FF2B5EF4-FFF2-40B4-BE49-F238E27FC236}">
                <a16:creationId xmlns:a16="http://schemas.microsoft.com/office/drawing/2014/main" id="{58CC6693-336F-F4DF-CEA6-DCE6DF2C4CF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6209" y="2521829"/>
            <a:ext cx="2537743" cy="185043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Wobble Switch with Base image 1 of 1">
            <a:extLst>
              <a:ext uri="{FF2B5EF4-FFF2-40B4-BE49-F238E27FC236}">
                <a16:creationId xmlns:a16="http://schemas.microsoft.com/office/drawing/2014/main" id="{C9B25439-39C4-179E-E50B-00B85FA3380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03952" y="2320257"/>
            <a:ext cx="2819334" cy="1942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29369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8F0EC3-1B7C-588F-8172-C917D045E44A}"/>
              </a:ext>
            </a:extLst>
          </p:cNvPr>
          <p:cNvSpPr>
            <a:spLocks noGrp="1"/>
          </p:cNvSpPr>
          <p:nvPr>
            <p:ph type="title"/>
          </p:nvPr>
        </p:nvSpPr>
        <p:spPr/>
        <p:txBody>
          <a:bodyPr/>
          <a:lstStyle/>
          <a:p>
            <a:r>
              <a:rPr lang="en-US" dirty="0"/>
              <a:t>Switch Access Clinical Thoughts</a:t>
            </a:r>
          </a:p>
        </p:txBody>
      </p:sp>
      <p:sp>
        <p:nvSpPr>
          <p:cNvPr id="4" name="Text Placeholder 3">
            <a:extLst>
              <a:ext uri="{FF2B5EF4-FFF2-40B4-BE49-F238E27FC236}">
                <a16:creationId xmlns:a16="http://schemas.microsoft.com/office/drawing/2014/main" id="{86268AAA-E3A6-9629-5F59-240750D6D54E}"/>
              </a:ext>
            </a:extLst>
          </p:cNvPr>
          <p:cNvSpPr>
            <a:spLocks noGrp="1"/>
          </p:cNvSpPr>
          <p:nvPr>
            <p:ph type="body" sz="quarter" idx="10"/>
          </p:nvPr>
        </p:nvSpPr>
        <p:spPr>
          <a:xfrm>
            <a:off x="1231432" y="1960878"/>
            <a:ext cx="9477207" cy="3381632"/>
          </a:xfrm>
        </p:spPr>
        <p:txBody>
          <a:bodyPr/>
          <a:lstStyle/>
          <a:p>
            <a:r>
              <a:rPr lang="en-US" sz="2800" dirty="0"/>
              <a:t>Small movement can create full device access</a:t>
            </a:r>
          </a:p>
          <a:p>
            <a:r>
              <a:rPr lang="en-US" sz="2800" dirty="0"/>
              <a:t>Consistency directly affects switch success</a:t>
            </a:r>
          </a:p>
          <a:p>
            <a:r>
              <a:rPr lang="en-US" sz="2800" dirty="0"/>
              <a:t>Positioning directly affects switch success</a:t>
            </a:r>
          </a:p>
          <a:p>
            <a:r>
              <a:rPr lang="en-US" sz="2800" dirty="0"/>
              <a:t>Successful switch use depends on choosing the movement that remains most reliable over time, not just the movement that is strongest during evaluation.</a:t>
            </a:r>
          </a:p>
        </p:txBody>
      </p:sp>
    </p:spTree>
    <p:extLst>
      <p:ext uri="{BB962C8B-B14F-4D97-AF65-F5344CB8AC3E}">
        <p14:creationId xmlns:p14="http://schemas.microsoft.com/office/powerpoint/2010/main" val="314738336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B0E5-7134-8A80-A6B8-E9F70DEE71CF}"/>
              </a:ext>
            </a:extLst>
          </p:cNvPr>
          <p:cNvSpPr>
            <a:spLocks noGrp="1"/>
          </p:cNvSpPr>
          <p:nvPr>
            <p:ph type="title"/>
          </p:nvPr>
        </p:nvSpPr>
        <p:spPr/>
        <p:txBody>
          <a:bodyPr>
            <a:normAutofit fontScale="90000"/>
          </a:bodyPr>
          <a:lstStyle/>
          <a:p>
            <a:r>
              <a:rPr lang="en-US" dirty="0"/>
              <a:t>Switch Access Requires Clinical Assessment</a:t>
            </a:r>
          </a:p>
        </p:txBody>
      </p:sp>
      <p:sp>
        <p:nvSpPr>
          <p:cNvPr id="3" name="Text Placeholder 2">
            <a:extLst>
              <a:ext uri="{FF2B5EF4-FFF2-40B4-BE49-F238E27FC236}">
                <a16:creationId xmlns:a16="http://schemas.microsoft.com/office/drawing/2014/main" id="{0E9655A2-54E7-DD65-5DE1-ABCE4D797E8D}"/>
              </a:ext>
            </a:extLst>
          </p:cNvPr>
          <p:cNvSpPr>
            <a:spLocks noGrp="1"/>
          </p:cNvSpPr>
          <p:nvPr>
            <p:ph type="body" sz="quarter" idx="10"/>
          </p:nvPr>
        </p:nvSpPr>
        <p:spPr/>
        <p:txBody>
          <a:bodyPr/>
          <a:lstStyle/>
          <a:p>
            <a:r>
              <a:rPr lang="en-US" sz="2400" dirty="0"/>
              <a:t>Reliable movement</a:t>
            </a:r>
          </a:p>
          <a:p>
            <a:r>
              <a:rPr lang="en-US" sz="2400" dirty="0"/>
              <a:t>Timing</a:t>
            </a:r>
          </a:p>
          <a:p>
            <a:r>
              <a:rPr lang="en-US" sz="2400" dirty="0"/>
              <a:t>Scanning Tolerance</a:t>
            </a:r>
          </a:p>
          <a:p>
            <a:r>
              <a:rPr lang="en-US" sz="2400" dirty="0"/>
              <a:t>Endurance</a:t>
            </a:r>
          </a:p>
          <a:p>
            <a:r>
              <a:rPr lang="en-US" sz="2400" dirty="0"/>
              <a:t>Activation Force</a:t>
            </a:r>
          </a:p>
        </p:txBody>
      </p:sp>
    </p:spTree>
    <p:extLst>
      <p:ext uri="{BB962C8B-B14F-4D97-AF65-F5344CB8AC3E}">
        <p14:creationId xmlns:p14="http://schemas.microsoft.com/office/powerpoint/2010/main" val="395340674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FA935-B46B-63AE-49BD-18A6AD78DBB4}"/>
              </a:ext>
            </a:extLst>
          </p:cNvPr>
          <p:cNvSpPr>
            <a:spLocks noGrp="1"/>
          </p:cNvSpPr>
          <p:nvPr>
            <p:ph type="title"/>
          </p:nvPr>
        </p:nvSpPr>
        <p:spPr>
          <a:xfrm>
            <a:off x="1318357" y="634724"/>
            <a:ext cx="8394603" cy="3083879"/>
          </a:xfrm>
        </p:spPr>
        <p:txBody>
          <a:bodyPr/>
          <a:lstStyle/>
          <a:p>
            <a:r>
              <a:rPr lang="en-US" sz="5400" dirty="0"/>
              <a:t>A switch may work perfectly in assessment but fail functionally if timing or fatigue is not considered.</a:t>
            </a:r>
          </a:p>
        </p:txBody>
      </p:sp>
    </p:spTree>
    <p:extLst>
      <p:ext uri="{BB962C8B-B14F-4D97-AF65-F5344CB8AC3E}">
        <p14:creationId xmlns:p14="http://schemas.microsoft.com/office/powerpoint/2010/main" val="12235582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55A0-5B36-14E1-2B01-C4AA8198BEBA}"/>
              </a:ext>
            </a:extLst>
          </p:cNvPr>
          <p:cNvSpPr>
            <a:spLocks noGrp="1"/>
          </p:cNvSpPr>
          <p:nvPr>
            <p:ph type="title"/>
          </p:nvPr>
        </p:nvSpPr>
        <p:spPr>
          <a:xfrm>
            <a:off x="1231434" y="196814"/>
            <a:ext cx="4595403" cy="1859425"/>
          </a:xfrm>
        </p:spPr>
        <p:txBody>
          <a:bodyPr lIns="45719" rIns="45719" anchor="ctr">
            <a:normAutofit fontScale="90000"/>
          </a:bodyPr>
          <a:lstStyle/>
          <a:p>
            <a:pPr defTabSz="868680" hangingPunct="0">
              <a:lnSpc>
                <a:spcPct val="90000"/>
              </a:lnSpc>
            </a:pPr>
            <a:r>
              <a:rPr lang="en-US" sz="4000" dirty="0"/>
              <a:t>Emerging access options when traditional methods are not sufficient</a:t>
            </a:r>
            <a:endParaRPr kumimoji="0" lang="en-US" sz="4000" b="1" i="0" u="none" strike="noStrike" cap="none" spc="0" normalizeH="0" baseline="0" dirty="0">
              <a:ln>
                <a:noFill/>
              </a:ln>
              <a:effectLst/>
              <a:uFillTx/>
              <a:latin typeface="Red Hat Display" panose="02010303040201060303" pitchFamily="2" charset="0"/>
              <a:ea typeface="Red Hat Display" panose="02010303040201060303" pitchFamily="2" charset="0"/>
              <a:cs typeface="Red Hat Display" panose="02010303040201060303" pitchFamily="2" charset="0"/>
              <a:sym typeface="Arial"/>
            </a:endParaRPr>
          </a:p>
        </p:txBody>
      </p:sp>
      <p:sp>
        <p:nvSpPr>
          <p:cNvPr id="3" name="TextBox 2">
            <a:extLst>
              <a:ext uri="{FF2B5EF4-FFF2-40B4-BE49-F238E27FC236}">
                <a16:creationId xmlns:a16="http://schemas.microsoft.com/office/drawing/2014/main" id="{5B730C77-F29E-75D3-3164-8F8D1E3417B6}"/>
              </a:ext>
            </a:extLst>
          </p:cNvPr>
          <p:cNvSpPr txBox="1"/>
          <p:nvPr/>
        </p:nvSpPr>
        <p:spPr>
          <a:xfrm>
            <a:off x="1268394" y="2607102"/>
            <a:ext cx="4254966" cy="191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t" anchorCtr="0" forceAA="0" compatLnSpc="1">
            <a:prstTxWarp prst="textNoShape">
              <a:avLst/>
            </a:prstTxWarp>
            <a:normAutofit/>
          </a:bodyPr>
          <a:lstStyle/>
          <a:p>
            <a:pPr>
              <a:lnSpc>
                <a:spcPts val="1880"/>
              </a:lnSpc>
              <a:spcAft>
                <a:spcPts val="600"/>
              </a:spcAft>
            </a:pPr>
            <a:r>
              <a:rPr kumimoji="0" lang="en-GB" sz="2800" b="0" i="0" u="none" strike="noStrike" cap="none" spc="0" normalizeH="0" baseline="0" dirty="0">
                <a:ln>
                  <a:noFill/>
                </a:ln>
                <a:solidFill>
                  <a:srgbClr val="000000"/>
                </a:solidFill>
                <a:effectLst/>
                <a:uFillTx/>
                <a:latin typeface="Public Sans" pitchFamily="2" charset="77"/>
                <a:ea typeface="+mj-lt"/>
                <a:cs typeface="+mj-lt"/>
                <a:sym typeface="Arial"/>
              </a:rPr>
              <a:t>Control Bionics</a:t>
            </a:r>
          </a:p>
          <a:p>
            <a:pPr marL="457200" indent="-457200">
              <a:lnSpc>
                <a:spcPts val="1880"/>
              </a:lnSpc>
              <a:spcAft>
                <a:spcPts val="600"/>
              </a:spcAft>
              <a:buFont typeface="Arial" panose="020B0604020202020204" pitchFamily="34" charset="0"/>
              <a:buChar char="•"/>
            </a:pPr>
            <a:r>
              <a:rPr lang="en-GB" sz="2800" dirty="0">
                <a:solidFill>
                  <a:srgbClr val="000000"/>
                </a:solidFill>
                <a:latin typeface="Public Sans" pitchFamily="2" charset="77"/>
                <a:ea typeface="+mj-lt"/>
                <a:cs typeface="+mj-lt"/>
              </a:rPr>
              <a:t>Touch </a:t>
            </a:r>
          </a:p>
          <a:p>
            <a:pPr marL="457200" indent="-457200">
              <a:lnSpc>
                <a:spcPts val="1880"/>
              </a:lnSpc>
              <a:spcAft>
                <a:spcPts val="600"/>
              </a:spcAft>
              <a:buFont typeface="Arial" panose="020B0604020202020204" pitchFamily="34" charset="0"/>
              <a:buChar char="•"/>
            </a:pPr>
            <a:r>
              <a:rPr kumimoji="0" lang="en-GB" sz="2800" b="0" i="0" u="none" strike="noStrike" cap="none" spc="0" normalizeH="0" baseline="0" dirty="0">
                <a:ln>
                  <a:noFill/>
                </a:ln>
                <a:solidFill>
                  <a:srgbClr val="000000"/>
                </a:solidFill>
                <a:effectLst/>
                <a:uFillTx/>
                <a:latin typeface="Public Sans" pitchFamily="2" charset="77"/>
                <a:ea typeface="+mj-lt"/>
                <a:cs typeface="+mj-lt"/>
                <a:sym typeface="Arial"/>
              </a:rPr>
              <a:t>Eye Control</a:t>
            </a:r>
          </a:p>
          <a:p>
            <a:pPr marL="457200" indent="-457200">
              <a:lnSpc>
                <a:spcPts val="1880"/>
              </a:lnSpc>
              <a:spcAft>
                <a:spcPts val="600"/>
              </a:spcAft>
              <a:buFont typeface="Arial" panose="020B0604020202020204" pitchFamily="34" charset="0"/>
              <a:buChar char="•"/>
            </a:pPr>
            <a:r>
              <a:rPr lang="en-GB" sz="2800" dirty="0">
                <a:solidFill>
                  <a:srgbClr val="000000"/>
                </a:solidFill>
                <a:latin typeface="Public Sans" pitchFamily="2" charset="77"/>
                <a:ea typeface="+mj-lt"/>
                <a:cs typeface="+mj-lt"/>
              </a:rPr>
              <a:t>EMG/Spatial Control</a:t>
            </a:r>
            <a:endParaRPr kumimoji="0" lang="en-GB" sz="2800" b="0" i="0" u="none" strike="noStrike" cap="none" spc="0" normalizeH="0" baseline="0" dirty="0">
              <a:ln>
                <a:noFill/>
              </a:ln>
              <a:solidFill>
                <a:srgbClr val="000000"/>
              </a:solidFill>
              <a:effectLst/>
              <a:uFillTx/>
              <a:latin typeface="Public Sans" pitchFamily="2" charset="77"/>
              <a:ea typeface="+mj-lt"/>
              <a:cs typeface="+mj-lt"/>
              <a:sym typeface="Arial"/>
            </a:endParaRPr>
          </a:p>
        </p:txBody>
      </p:sp>
      <p:pic>
        <p:nvPicPr>
          <p:cNvPr id="5122" name="Picture 2" descr="The Most Wide-ranging AAC Solution Gets a Big Boost in Wearability and  Durability « Control Bionics">
            <a:extLst>
              <a:ext uri="{FF2B5EF4-FFF2-40B4-BE49-F238E27FC236}">
                <a16:creationId xmlns:a16="http://schemas.microsoft.com/office/drawing/2014/main" id="{E31840C5-017F-E971-2277-54AE2BD79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768" r="15065" b="-2"/>
          <a:stretch>
            <a:fillRect/>
          </a:stretch>
        </p:blipFill>
        <p:spPr bwMode="auto">
          <a:xfrm>
            <a:off x="6772277" y="10"/>
            <a:ext cx="4745646" cy="6180982"/>
          </a:xfrm>
          <a:prstGeom prst="rect">
            <a:avLst/>
          </a:prstGeom>
          <a:solidFill>
            <a:srgbClr val="FFFFFF"/>
          </a:solidFill>
        </p:spPr>
      </p:pic>
    </p:spTree>
    <p:extLst>
      <p:ext uri="{BB962C8B-B14F-4D97-AF65-F5344CB8AC3E}">
        <p14:creationId xmlns:p14="http://schemas.microsoft.com/office/powerpoint/2010/main" val="284966057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26D570-4E32-CDE4-443D-B9AABBD9D09B}"/>
              </a:ext>
            </a:extLst>
          </p:cNvPr>
          <p:cNvSpPr>
            <a:spLocks noGrp="1"/>
          </p:cNvSpPr>
          <p:nvPr>
            <p:ph type="title"/>
          </p:nvPr>
        </p:nvSpPr>
        <p:spPr/>
        <p:txBody>
          <a:bodyPr/>
          <a:lstStyle/>
          <a:p>
            <a:r>
              <a:rPr lang="en-US" dirty="0"/>
              <a:t>Clinical Takeaways</a:t>
            </a:r>
          </a:p>
        </p:txBody>
      </p:sp>
      <p:sp>
        <p:nvSpPr>
          <p:cNvPr id="6" name="Text Placeholder 5">
            <a:extLst>
              <a:ext uri="{FF2B5EF4-FFF2-40B4-BE49-F238E27FC236}">
                <a16:creationId xmlns:a16="http://schemas.microsoft.com/office/drawing/2014/main" id="{8354C875-D155-36C5-09EE-14ACBC02F614}"/>
              </a:ext>
            </a:extLst>
          </p:cNvPr>
          <p:cNvSpPr>
            <a:spLocks noGrp="1"/>
          </p:cNvSpPr>
          <p:nvPr>
            <p:ph type="body" sz="quarter" idx="10"/>
          </p:nvPr>
        </p:nvSpPr>
        <p:spPr/>
        <p:txBody>
          <a:bodyPr/>
          <a:lstStyle/>
          <a:p>
            <a:r>
              <a:rPr lang="en-US" sz="2400" dirty="0"/>
              <a:t>Start with reliable movement</a:t>
            </a:r>
          </a:p>
          <a:p>
            <a:r>
              <a:rPr lang="en-US" sz="2400" dirty="0"/>
              <a:t>Match access to endurance</a:t>
            </a:r>
          </a:p>
          <a:p>
            <a:r>
              <a:rPr lang="en-US" sz="2400" dirty="0"/>
              <a:t>Reduce cognitive load</a:t>
            </a:r>
          </a:p>
          <a:p>
            <a:r>
              <a:rPr lang="en-US" sz="2400" dirty="0"/>
              <a:t>Positioning changes outcomes</a:t>
            </a:r>
          </a:p>
          <a:p>
            <a:r>
              <a:rPr lang="en-US" sz="2400" dirty="0"/>
              <a:t>Flexibility matters over time</a:t>
            </a:r>
          </a:p>
        </p:txBody>
      </p:sp>
    </p:spTree>
    <p:extLst>
      <p:ext uri="{BB962C8B-B14F-4D97-AF65-F5344CB8AC3E}">
        <p14:creationId xmlns:p14="http://schemas.microsoft.com/office/powerpoint/2010/main" val="113335313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1EF7-B326-85E2-B12C-BB9720944340}"/>
              </a:ext>
            </a:extLst>
          </p:cNvPr>
          <p:cNvSpPr>
            <a:spLocks noGrp="1"/>
          </p:cNvSpPr>
          <p:nvPr>
            <p:ph type="title"/>
          </p:nvPr>
        </p:nvSpPr>
        <p:spPr>
          <a:xfrm>
            <a:off x="841248" y="365760"/>
            <a:ext cx="10515600" cy="1325880"/>
          </a:xfrm>
        </p:spPr>
        <p:txBody>
          <a:bodyPr wrap="square" anchor="ctr">
            <a:normAutofit/>
          </a:bodyPr>
          <a:lstStyle/>
          <a:p>
            <a:r>
              <a:rPr lang="en-US" dirty="0"/>
              <a:t>Learning Objectives</a:t>
            </a:r>
          </a:p>
        </p:txBody>
      </p:sp>
      <p:graphicFrame>
        <p:nvGraphicFramePr>
          <p:cNvPr id="7" name="Text Placeholder 2" descr="Identify at least five alternative access methods used by individuals with brain injury.&#10;Describe motor, cognitive, visual, and fatigue-related factors that influence access selection.&#10;Apply person-centered principles to match alternative access methods to functional goals across daily life activities.&#10;">
            <a:extLst>
              <a:ext uri="{FF2B5EF4-FFF2-40B4-BE49-F238E27FC236}">
                <a16:creationId xmlns:a16="http://schemas.microsoft.com/office/drawing/2014/main" id="{35F46995-48ED-557F-4B4A-53A90949C5E8}"/>
              </a:ext>
            </a:extLst>
          </p:cNvPr>
          <p:cNvGraphicFramePr/>
          <p:nvPr>
            <p:extLst>
              <p:ext uri="{D42A27DB-BD31-4B8C-83A1-F6EECF244321}">
                <p14:modId xmlns:p14="http://schemas.microsoft.com/office/powerpoint/2010/main" val="562042907"/>
              </p:ext>
            </p:extLst>
          </p:nvPr>
        </p:nvGraphicFramePr>
        <p:xfrm>
          <a:off x="841248" y="188214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67965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33AD-06E9-ED60-93C5-4B52AF173053}"/>
              </a:ext>
            </a:extLst>
          </p:cNvPr>
          <p:cNvSpPr>
            <a:spLocks noGrp="1"/>
          </p:cNvSpPr>
          <p:nvPr>
            <p:ph type="title"/>
          </p:nvPr>
        </p:nvSpPr>
        <p:spPr>
          <a:xfrm>
            <a:off x="1318357" y="634724"/>
            <a:ext cx="8394603" cy="2086683"/>
          </a:xfrm>
        </p:spPr>
        <p:txBody>
          <a:bodyPr/>
          <a:lstStyle/>
          <a:p>
            <a:r>
              <a:rPr lang="en-US" dirty="0"/>
              <a:t>Funding considerations</a:t>
            </a:r>
          </a:p>
        </p:txBody>
      </p:sp>
    </p:spTree>
    <p:extLst>
      <p:ext uri="{BB962C8B-B14F-4D97-AF65-F5344CB8AC3E}">
        <p14:creationId xmlns:p14="http://schemas.microsoft.com/office/powerpoint/2010/main" val="405160866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A6DB-4D21-6287-0F77-FEB8FC7D2926}"/>
              </a:ext>
            </a:extLst>
          </p:cNvPr>
          <p:cNvSpPr>
            <a:spLocks noGrp="1"/>
          </p:cNvSpPr>
          <p:nvPr>
            <p:ph type="title"/>
          </p:nvPr>
        </p:nvSpPr>
        <p:spPr/>
        <p:txBody>
          <a:bodyPr>
            <a:normAutofit fontScale="90000"/>
          </a:bodyPr>
          <a:lstStyle/>
          <a:p>
            <a:r>
              <a:rPr lang="en-US" dirty="0"/>
              <a:t>Assistive Technology for Kansans</a:t>
            </a:r>
          </a:p>
        </p:txBody>
      </p:sp>
    </p:spTree>
    <p:extLst>
      <p:ext uri="{BB962C8B-B14F-4D97-AF65-F5344CB8AC3E}">
        <p14:creationId xmlns:p14="http://schemas.microsoft.com/office/powerpoint/2010/main" val="266587722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9D2F-A334-6E52-F9B4-DB47587F3775}"/>
              </a:ext>
            </a:extLst>
          </p:cNvPr>
          <p:cNvSpPr>
            <a:spLocks noGrp="1"/>
          </p:cNvSpPr>
          <p:nvPr>
            <p:ph type="title"/>
          </p:nvPr>
        </p:nvSpPr>
        <p:spPr>
          <a:xfrm>
            <a:off x="841248" y="365760"/>
            <a:ext cx="10515600" cy="1325880"/>
          </a:xfrm>
        </p:spPr>
        <p:txBody>
          <a:bodyPr anchor="ctr">
            <a:normAutofit fontScale="90000"/>
          </a:bodyPr>
          <a:lstStyle/>
          <a:p>
            <a:pPr>
              <a:lnSpc>
                <a:spcPct val="90000"/>
              </a:lnSpc>
            </a:pPr>
            <a:r>
              <a:rPr lang="en-US" sz="5600" dirty="0"/>
              <a:t>Assistive Technology for Kansans: Funding and Mission</a:t>
            </a:r>
          </a:p>
        </p:txBody>
      </p:sp>
      <p:graphicFrame>
        <p:nvGraphicFramePr>
          <p:cNvPr id="5" name="Text Placeholder 2" descr="Assistive Technology for Kansans is the statewide assistive technology program funded by the Administration for Community Living in the Department of Health and Human Services. &#10;ATK serves people with disabilities and health conditions of all ages across the state. &#10;">
            <a:extLst>
              <a:ext uri="{FF2B5EF4-FFF2-40B4-BE49-F238E27FC236}">
                <a16:creationId xmlns:a16="http://schemas.microsoft.com/office/drawing/2014/main" id="{5202637D-2189-96AC-EB0E-B47444AC0409}"/>
              </a:ext>
            </a:extLst>
          </p:cNvPr>
          <p:cNvGraphicFramePr/>
          <p:nvPr/>
        </p:nvGraphicFramePr>
        <p:xfrm>
          <a:off x="841248" y="188214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897235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FFA2-6963-3D86-008F-32EA7C0158A6}"/>
              </a:ext>
            </a:extLst>
          </p:cNvPr>
          <p:cNvSpPr>
            <a:spLocks noGrp="1"/>
          </p:cNvSpPr>
          <p:nvPr>
            <p:ph type="title"/>
          </p:nvPr>
        </p:nvSpPr>
        <p:spPr/>
        <p:txBody>
          <a:bodyPr>
            <a:normAutofit fontScale="90000"/>
          </a:bodyPr>
          <a:lstStyle/>
          <a:p>
            <a:r>
              <a:rPr lang="en-US" dirty="0"/>
              <a:t>Assistive Technology for Kansans: Four Core Services</a:t>
            </a:r>
          </a:p>
        </p:txBody>
      </p:sp>
      <p:sp>
        <p:nvSpPr>
          <p:cNvPr id="6" name="Text Placeholder 2">
            <a:extLst>
              <a:ext uri="{FF2B5EF4-FFF2-40B4-BE49-F238E27FC236}">
                <a16:creationId xmlns:a16="http://schemas.microsoft.com/office/drawing/2014/main" id="{90DCF82A-8F6E-174B-B307-36CDFFDFA4D1}"/>
              </a:ext>
            </a:extLst>
          </p:cNvPr>
          <p:cNvSpPr txBox="1">
            <a:spLocks/>
          </p:cNvSpPr>
          <p:nvPr/>
        </p:nvSpPr>
        <p:spPr>
          <a:xfrm>
            <a:off x="1231432" y="1673605"/>
            <a:ext cx="9477207" cy="3825378"/>
          </a:xfrm>
          <a:prstGeom prst="rect">
            <a:avLst/>
          </a:prstGeom>
        </p:spPr>
        <p:txBody>
          <a:bodyPr/>
          <a:lst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9pPr>
          </a:lstStyle>
          <a:p>
            <a:pPr marL="342900" indent="-342900" hangingPunct="1">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Device Demonstrations: </a:t>
            </a:r>
            <a:r>
              <a:rPr lang="en-US" sz="2000" dirty="0">
                <a:latin typeface="Calibri" panose="020F0502020204030204" pitchFamily="34" charset="0"/>
                <a:ea typeface="Calibri" panose="020F0502020204030204" pitchFamily="34" charset="0"/>
                <a:cs typeface="Calibri" panose="020F0502020204030204" pitchFamily="34" charset="0"/>
              </a:rPr>
              <a:t>hands-on opportunity to review a range of possible device solutions and compare features with knowledgeable staff.</a:t>
            </a:r>
          </a:p>
          <a:p>
            <a:pPr hangingPunct="1"/>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hangingPunct="1">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Device Loan: </a:t>
            </a:r>
            <a:r>
              <a:rPr lang="en-US" sz="2000" dirty="0">
                <a:latin typeface="Calibri" panose="020F0502020204030204" pitchFamily="34" charset="0"/>
                <a:ea typeface="Calibri" panose="020F0502020204030204" pitchFamily="34" charset="0"/>
                <a:cs typeface="Calibri" panose="020F0502020204030204" pitchFamily="34" charset="0"/>
              </a:rPr>
              <a:t>Individual borrows devices for a few weeks to determine if it meets their needs. Technical assistance on use and care for devices is provided.</a:t>
            </a:r>
          </a:p>
          <a:p>
            <a:pPr hangingPunct="1"/>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hangingPunct="1">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ATK-KEE Reuse: </a:t>
            </a:r>
            <a:r>
              <a:rPr lang="en-US" sz="2000" dirty="0">
                <a:latin typeface="Calibri" panose="020F0502020204030204" pitchFamily="34" charset="0"/>
                <a:ea typeface="Calibri" panose="020F0502020204030204" pitchFamily="34" charset="0"/>
                <a:cs typeface="Calibri" panose="020F0502020204030204" pitchFamily="34" charset="0"/>
              </a:rPr>
              <a:t>Donated high-quality devices are refurbished and given to individuals who need them.</a:t>
            </a:r>
          </a:p>
          <a:p>
            <a:pPr hangingPunct="1"/>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hangingPunct="1">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Funding: </a:t>
            </a:r>
            <a:r>
              <a:rPr lang="en-US" sz="2000" dirty="0">
                <a:latin typeface="Calibri" panose="020F0502020204030204" pitchFamily="34" charset="0"/>
                <a:ea typeface="Calibri" panose="020F0502020204030204" pitchFamily="34" charset="0"/>
                <a:cs typeface="Calibri" panose="020F0502020204030204" pitchFamily="34" charset="0"/>
              </a:rPr>
              <a:t>Provide assistance to determine eligibility for public and private funding options, assist with eligibility paperwork, gather documentation, and help with appeals as needed. </a:t>
            </a:r>
          </a:p>
        </p:txBody>
      </p:sp>
    </p:spTree>
    <p:extLst>
      <p:ext uri="{BB962C8B-B14F-4D97-AF65-F5344CB8AC3E}">
        <p14:creationId xmlns:p14="http://schemas.microsoft.com/office/powerpoint/2010/main" val="1004468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42D6C-2312-CC71-7471-666C319563CC}"/>
              </a:ext>
            </a:extLst>
          </p:cNvPr>
          <p:cNvSpPr>
            <a:spLocks noGrp="1"/>
          </p:cNvSpPr>
          <p:nvPr>
            <p:ph type="title"/>
          </p:nvPr>
        </p:nvSpPr>
        <p:spPr>
          <a:xfrm>
            <a:off x="1357396" y="960265"/>
            <a:ext cx="9477207" cy="1390246"/>
          </a:xfrm>
        </p:spPr>
        <p:txBody>
          <a:bodyPr>
            <a:normAutofit fontScale="90000"/>
          </a:bodyPr>
          <a:lstStyle/>
          <a:p>
            <a:r>
              <a:rPr lang="en-US" dirty="0"/>
              <a:t>Request to borrow equipment today:</a:t>
            </a:r>
            <a:br>
              <a:rPr lang="en-US" dirty="0"/>
            </a:br>
            <a:r>
              <a:rPr lang="en-US" dirty="0">
                <a:solidFill>
                  <a:srgbClr val="0B2B57"/>
                </a:solidFill>
                <a:hlinkClick r:id="rId2">
                  <a:extLst>
                    <a:ext uri="{A12FA001-AC4F-418D-AE19-62706E023703}">
                      <ahyp:hlinkClr xmlns:ahyp="http://schemas.microsoft.com/office/drawing/2018/hyperlinkcolor" val="tx"/>
                    </a:ext>
                  </a:extLst>
                </a:hlinkClick>
              </a:rPr>
              <a:t>www.atkloan.org</a:t>
            </a:r>
            <a:r>
              <a:rPr lang="en-US" dirty="0">
                <a:solidFill>
                  <a:srgbClr val="0B2B57"/>
                </a:solidFill>
              </a:rPr>
              <a:t> </a:t>
            </a:r>
          </a:p>
        </p:txBody>
      </p:sp>
    </p:spTree>
    <p:extLst>
      <p:ext uri="{BB962C8B-B14F-4D97-AF65-F5344CB8AC3E}">
        <p14:creationId xmlns:p14="http://schemas.microsoft.com/office/powerpoint/2010/main" val="403721294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99F2F-7C3B-D2AE-ED0D-B9D38E31D0A0}"/>
              </a:ext>
            </a:extLst>
          </p:cNvPr>
          <p:cNvSpPr>
            <a:spLocks noGrp="1"/>
          </p:cNvSpPr>
          <p:nvPr>
            <p:ph type="title"/>
          </p:nvPr>
        </p:nvSpPr>
        <p:spPr>
          <a:xfrm>
            <a:off x="841248" y="365760"/>
            <a:ext cx="10515600" cy="1325880"/>
          </a:xfrm>
        </p:spPr>
        <p:txBody>
          <a:bodyPr anchor="ctr">
            <a:normAutofit/>
          </a:bodyPr>
          <a:lstStyle/>
          <a:p>
            <a:r>
              <a:rPr lang="en-US"/>
              <a:t>Contact your regional AT Access Site</a:t>
            </a:r>
            <a:endParaRPr lang="en-US" dirty="0"/>
          </a:p>
        </p:txBody>
      </p:sp>
      <p:sp>
        <p:nvSpPr>
          <p:cNvPr id="3" name="Text Placeholder 2">
            <a:extLst>
              <a:ext uri="{FF2B5EF4-FFF2-40B4-BE49-F238E27FC236}">
                <a16:creationId xmlns:a16="http://schemas.microsoft.com/office/drawing/2014/main" id="{B9ACFC7B-5200-0DFF-06DE-4C3CE094DC11}"/>
              </a:ext>
            </a:extLst>
          </p:cNvPr>
          <p:cNvSpPr>
            <a:spLocks noGrp="1"/>
          </p:cNvSpPr>
          <p:nvPr>
            <p:ph type="body" sz="quarter" idx="4294967295"/>
          </p:nvPr>
        </p:nvSpPr>
        <p:spPr>
          <a:xfrm>
            <a:off x="1231432" y="1960878"/>
            <a:ext cx="9477207" cy="2844802"/>
          </a:xfrm>
          <a:prstGeom prst="rect">
            <a:avLst/>
          </a:prstGeom>
        </p:spPr>
        <p:txBody>
          <a:bodyPr/>
          <a:lstStyle/>
          <a:p>
            <a:pPr marL="457200" lvl="0" indent="-457200">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785-672-3125: Western (NKESC, NW - Oakley, SW - Garden City)</a:t>
            </a:r>
          </a:p>
          <a:p>
            <a:pPr marL="457200" lvl="0" indent="-457200">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785-827-9383: North Central (OCCK, Salina)</a:t>
            </a:r>
          </a:p>
          <a:p>
            <a:pPr marL="457200" lvl="0" indent="-457200">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316-942-5444: South Central (SKIL, Wichita)</a:t>
            </a:r>
          </a:p>
          <a:p>
            <a:pPr marL="457200" lvl="0" indent="-457200">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785-551-9708: Northeast (KU, Lawrence) </a:t>
            </a:r>
          </a:p>
          <a:p>
            <a:pPr marL="457200" lvl="0" indent="-457200">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620-421-6551: Southeast (SKIL, Parsons)</a:t>
            </a:r>
          </a:p>
          <a:p>
            <a:pPr marL="457200" indent="-457200">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392270707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83C5-2EC4-C5EA-2FF9-EA83F0617592}"/>
              </a:ext>
            </a:extLst>
          </p:cNvPr>
          <p:cNvSpPr>
            <a:spLocks noGrp="1"/>
          </p:cNvSpPr>
          <p:nvPr>
            <p:ph type="title"/>
          </p:nvPr>
        </p:nvSpPr>
        <p:spPr>
          <a:xfrm>
            <a:off x="1231432" y="245515"/>
            <a:ext cx="9477207" cy="471269"/>
          </a:xfrm>
        </p:spPr>
        <p:txBody>
          <a:bodyPr>
            <a:normAutofit fontScale="90000"/>
          </a:bodyPr>
          <a:lstStyle/>
          <a:p>
            <a:r>
              <a:rPr lang="en-US" dirty="0"/>
              <a:t>References</a:t>
            </a:r>
          </a:p>
        </p:txBody>
      </p:sp>
      <p:sp>
        <p:nvSpPr>
          <p:cNvPr id="3" name="TextBox 2">
            <a:extLst>
              <a:ext uri="{FF2B5EF4-FFF2-40B4-BE49-F238E27FC236}">
                <a16:creationId xmlns:a16="http://schemas.microsoft.com/office/drawing/2014/main" id="{44B0A34D-B4BB-AA02-C5FB-4BC4ABA9EAF9}"/>
              </a:ext>
            </a:extLst>
          </p:cNvPr>
          <p:cNvSpPr txBox="1"/>
          <p:nvPr/>
        </p:nvSpPr>
        <p:spPr>
          <a:xfrm>
            <a:off x="1231430" y="877039"/>
            <a:ext cx="9477208"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n-US" dirty="0"/>
              <a:t>Bafna, T., Hansen, J. P., &amp; Raiha, K. (2021). </a:t>
            </a:r>
            <a:r>
              <a:rPr lang="en-US" i="1" dirty="0"/>
              <a:t>Eye typing performance and fatigue: Effects of dwell time and visual demand.</a:t>
            </a:r>
            <a:r>
              <a:rPr lang="en-US" dirty="0"/>
              <a:t> International Journal of Human-Computer Studies, 149, 102605.</a:t>
            </a:r>
          </a:p>
          <a:p>
            <a:r>
              <a:rPr lang="en-US" dirty="0" err="1"/>
              <a:t>Borgestig</a:t>
            </a:r>
            <a:r>
              <a:rPr lang="en-US" dirty="0"/>
              <a:t>, M., Sandqvist, J., Parsons, R., </a:t>
            </a:r>
            <a:r>
              <a:rPr lang="en-US" dirty="0" err="1"/>
              <a:t>Falkmer</a:t>
            </a:r>
            <a:r>
              <a:rPr lang="en-US" dirty="0"/>
              <a:t>, T., &amp; Hemmingsson, H. (2015). </a:t>
            </a:r>
            <a:r>
              <a:rPr lang="en-US" i="1" dirty="0"/>
              <a:t>Eye gaze performance for children with severe physical impairments using gaze-based assistive technology.</a:t>
            </a:r>
            <a:r>
              <a:rPr lang="en-US" dirty="0"/>
              <a:t> Journal of Eye Movement Research, 8(4), 1–17</a:t>
            </a:r>
          </a:p>
          <a:p>
            <a:r>
              <a:rPr lang="en-US" dirty="0"/>
              <a:t>Formica, M., et al. (2024). </a:t>
            </a:r>
            <a:r>
              <a:rPr lang="en-US" i="1" dirty="0"/>
              <a:t>Augmentative and alternative communication in acquired brain injury rehabilitation: Effects on communication and participation.</a:t>
            </a:r>
            <a:r>
              <a:rPr lang="en-US" dirty="0"/>
              <a:t> </a:t>
            </a:r>
            <a:r>
              <a:rPr lang="en-US" b="1" dirty="0"/>
              <a:t>Brain Injury Rehabilitation Journal</a:t>
            </a:r>
            <a:r>
              <a:rPr lang="en-US" dirty="0"/>
              <a:t>.</a:t>
            </a:r>
          </a:p>
          <a:p>
            <a:r>
              <a:rPr lang="en-US" dirty="0"/>
              <a:t>Kathryn H. Fager, &amp; Megan Spellman (2010). </a:t>
            </a:r>
            <a:r>
              <a:rPr lang="en-US" i="1" dirty="0"/>
              <a:t>Augmentative and alternative communication for adults with acquired neurologic conditions.</a:t>
            </a:r>
            <a:r>
              <a:rPr lang="en-US" dirty="0"/>
              <a:t> In D. R. Beukelman &amp; P. Mirenda (Eds.), </a:t>
            </a:r>
            <a:r>
              <a:rPr lang="en-US" b="1" dirty="0"/>
              <a:t>Augmentative and Alternative Communication: Supporting Children and Adults with Complex Communication Needs</a:t>
            </a:r>
            <a:r>
              <a:rPr lang="en-US" dirty="0"/>
              <a:t> (3rd ed.). Paul H. Brookes Publishing Co..</a:t>
            </a:r>
          </a:p>
          <a:p>
            <a:r>
              <a:rPr lang="en-US" dirty="0"/>
              <a:t>Lange, M. L. (n.d.). </a:t>
            </a:r>
            <a:r>
              <a:rPr lang="en-US" i="1" dirty="0"/>
              <a:t>Switch assessment and optimal switch placement</a:t>
            </a:r>
            <a:r>
              <a:rPr lang="en-US" dirty="0"/>
              <a:t> [Training/course materials]. Access to Independence / OccupationalTherapy.com.</a:t>
            </a:r>
          </a:p>
          <a:p>
            <a:r>
              <a:rPr lang="en-US" dirty="0"/>
              <a:t>Masel, B. E., &amp; DeWitt, D. S. (2010). </a:t>
            </a:r>
            <a:r>
              <a:rPr lang="en-US" i="1" dirty="0"/>
              <a:t>Traumatic brain injury: A disease process, not an event.</a:t>
            </a:r>
            <a:r>
              <a:rPr lang="en-US" dirty="0"/>
              <a:t> </a:t>
            </a:r>
            <a:r>
              <a:rPr lang="en-US" b="1" dirty="0"/>
              <a:t>Journal of Neurotrauma, 27</a:t>
            </a:r>
            <a:r>
              <a:rPr lang="en-US" dirty="0"/>
              <a:t>(8), 1529–1540. </a:t>
            </a:r>
            <a:r>
              <a:rPr lang="en-US" dirty="0">
                <a:hlinkClick r:id="rId2"/>
              </a:rPr>
              <a:t>https://doi.org/10.1089/neu.2010.1358</a:t>
            </a:r>
            <a:endParaRPr lang="en-US" dirty="0"/>
          </a:p>
          <a:p>
            <a:r>
              <a:rPr lang="en-US" dirty="0" err="1"/>
              <a:t>ProtoArc</a:t>
            </a:r>
            <a:r>
              <a:rPr lang="en-US" dirty="0"/>
              <a:t>. (2025, November 28). </a:t>
            </a:r>
            <a:r>
              <a:rPr lang="en-US" i="1" dirty="0"/>
              <a:t>Thumb vs. (Index/Middle) Finger Trackball: Which One Is Right for You?</a:t>
            </a:r>
            <a:endParaRPr lang="en-US" dirty="0"/>
          </a:p>
          <a:p>
            <a:r>
              <a:rPr lang="en-US" dirty="0" err="1"/>
              <a:t>Rauchman</a:t>
            </a:r>
            <a:r>
              <a:rPr lang="en-US" dirty="0"/>
              <a:t>, S. H., Smith, J. A., &amp; McAllister, T. W. (2023). </a:t>
            </a:r>
            <a:r>
              <a:rPr lang="en-US" i="1" dirty="0"/>
              <a:t>Traumatic brain injury: Mechanisms, manifestations, and current management.</a:t>
            </a:r>
            <a:r>
              <a:rPr lang="en-US" dirty="0"/>
              <a:t> </a:t>
            </a:r>
            <a:r>
              <a:rPr lang="en-US" b="1" dirty="0"/>
              <a:t>Frontiers in Neuroscience, 17</a:t>
            </a:r>
            <a:r>
              <a:rPr lang="en-US" dirty="0"/>
              <a:t>, Article 1090672. </a:t>
            </a:r>
            <a:r>
              <a:rPr lang="en-US" dirty="0">
                <a:hlinkClick r:id="rId3"/>
              </a:rPr>
              <a:t>https://doi.org/10.3389/fnins.2023.1090672</a:t>
            </a:r>
            <a:r>
              <a:rPr lang="en-US" dirty="0"/>
              <a:t> </a:t>
            </a:r>
          </a:p>
          <a:p>
            <a:r>
              <a:rPr lang="en-US" dirty="0"/>
              <a:t>Räihä, K. J., &amp; Ovaska, S. (2012). </a:t>
            </a:r>
            <a:r>
              <a:rPr lang="en-US" i="1" dirty="0"/>
              <a:t>An exploratory study of eye typing fundamentals: dwell time, text entry rate, and fatigue.</a:t>
            </a:r>
            <a:r>
              <a:rPr lang="en-US" dirty="0"/>
              <a:t> Proceedings of Human-Computer Interaction Research.</a:t>
            </a:r>
          </a:p>
          <a:p>
            <a:r>
              <a:rPr lang="en-US" dirty="0"/>
              <a:t>Riccardi, E., et al. (2022). </a:t>
            </a:r>
            <a:r>
              <a:rPr lang="en-US" i="1" dirty="0"/>
              <a:t>Visual attention and scanning deficits following traumatic brain injury: Implications for AAC access.</a:t>
            </a:r>
            <a:r>
              <a:rPr lang="en-US" dirty="0"/>
              <a:t> </a:t>
            </a:r>
            <a:r>
              <a:rPr lang="en-US" b="1" dirty="0"/>
              <a:t>Perspectives of the ASHA Special Interest Groups</a:t>
            </a:r>
            <a:r>
              <a:rPr lang="en-US" dirty="0"/>
              <a:t>.</a:t>
            </a:r>
            <a:endParaRPr kumimoji="0" lang="en-US" sz="1400" b="0" i="0" u="none" strike="noStrike" cap="none" spc="0" normalizeH="0" baseline="0" dirty="0">
              <a:ln>
                <a:noFill/>
              </a:ln>
              <a:solidFill>
                <a:srgbClr val="222222"/>
              </a:solidFill>
              <a:effectLst/>
              <a:uFillTx/>
              <a:latin typeface="+mj-lt"/>
              <a:ea typeface="+mj-ea"/>
              <a:cs typeface="+mj-cs"/>
              <a:sym typeface="Arial"/>
            </a:endParaRPr>
          </a:p>
        </p:txBody>
      </p:sp>
    </p:spTree>
    <p:extLst>
      <p:ext uri="{BB962C8B-B14F-4D97-AF65-F5344CB8AC3E}">
        <p14:creationId xmlns:p14="http://schemas.microsoft.com/office/powerpoint/2010/main" val="138912425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DA5C0-46E1-C8C9-BC4E-597DCEC1D2A3}"/>
              </a:ext>
            </a:extLst>
          </p:cNvPr>
          <p:cNvSpPr>
            <a:spLocks noGrp="1"/>
          </p:cNvSpPr>
          <p:nvPr>
            <p:ph type="title"/>
          </p:nvPr>
        </p:nvSpPr>
        <p:spPr>
          <a:xfrm>
            <a:off x="1357396" y="373422"/>
            <a:ext cx="9477207" cy="735711"/>
          </a:xfrm>
        </p:spPr>
        <p:txBody>
          <a:bodyPr>
            <a:noAutofit/>
          </a:bodyPr>
          <a:lstStyle/>
          <a:p>
            <a:r>
              <a:rPr lang="en-US" sz="4000" dirty="0"/>
              <a:t>Product/Accessibility Sources</a:t>
            </a:r>
          </a:p>
        </p:txBody>
      </p:sp>
      <p:sp>
        <p:nvSpPr>
          <p:cNvPr id="3" name="TextBox 2">
            <a:extLst>
              <a:ext uri="{FF2B5EF4-FFF2-40B4-BE49-F238E27FC236}">
                <a16:creationId xmlns:a16="http://schemas.microsoft.com/office/drawing/2014/main" id="{3B9E5BED-802C-7844-997D-A2E848744BC6}"/>
              </a:ext>
            </a:extLst>
          </p:cNvPr>
          <p:cNvSpPr txBox="1"/>
          <p:nvPr/>
        </p:nvSpPr>
        <p:spPr>
          <a:xfrm>
            <a:off x="1357396" y="1557866"/>
            <a:ext cx="6481701" cy="29854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285750" indent="-285750">
              <a:buFont typeface="Arial" panose="020B0604020202020204" pitchFamily="34" charset="0"/>
              <a:buChar char="•"/>
            </a:pPr>
            <a:r>
              <a:rPr lang="en-US" sz="1800" dirty="0">
                <a:latin typeface="Public Sans" panose="00000500000000000000"/>
              </a:rPr>
              <a:t>Apple Accessibility</a:t>
            </a:r>
          </a:p>
          <a:p>
            <a:pPr marL="285750" indent="-285750">
              <a:buFont typeface="Arial" panose="020B0604020202020204" pitchFamily="34" charset="0"/>
              <a:buChar char="•"/>
            </a:pPr>
            <a:r>
              <a:rPr lang="en-US" sz="1800" dirty="0">
                <a:latin typeface="Public Sans" panose="00000500000000000000"/>
              </a:rPr>
              <a:t>Google Android Accessibility</a:t>
            </a:r>
          </a:p>
          <a:p>
            <a:pPr marL="285750" indent="-285750">
              <a:buFont typeface="Arial" panose="020B0604020202020204" pitchFamily="34" charset="0"/>
              <a:buChar char="•"/>
            </a:pPr>
            <a:r>
              <a:rPr lang="en-US" sz="1800" dirty="0" err="1">
                <a:latin typeface="Public Sans" panose="00000500000000000000"/>
              </a:rPr>
              <a:t>AbleNet</a:t>
            </a:r>
            <a:endParaRPr lang="en-US" sz="1800" dirty="0">
              <a:latin typeface="Public Sans" panose="00000500000000000000"/>
            </a:endParaRPr>
          </a:p>
          <a:p>
            <a:pPr marL="285750" indent="-285750">
              <a:buFont typeface="Arial" panose="020B0604020202020204" pitchFamily="34" charset="0"/>
              <a:buChar char="•"/>
            </a:pPr>
            <a:r>
              <a:rPr lang="en-US" sz="1800" dirty="0" err="1">
                <a:latin typeface="Public Sans" panose="00000500000000000000"/>
              </a:rPr>
              <a:t>Steadiwear</a:t>
            </a:r>
            <a:endParaRPr lang="en-US" sz="1800" dirty="0">
              <a:latin typeface="Public Sans" panose="00000500000000000000"/>
            </a:endParaRPr>
          </a:p>
          <a:p>
            <a:pPr marL="285750" indent="-285750">
              <a:buFont typeface="Arial" panose="020B0604020202020204" pitchFamily="34" charset="0"/>
              <a:buChar char="•"/>
            </a:pPr>
            <a:r>
              <a:rPr lang="en-US" sz="1800" dirty="0" err="1">
                <a:latin typeface="Public Sans" panose="00000500000000000000"/>
              </a:rPr>
              <a:t>ImaginAble</a:t>
            </a:r>
            <a:r>
              <a:rPr lang="en-US" sz="1800" dirty="0">
                <a:latin typeface="Public Sans" panose="00000500000000000000"/>
              </a:rPr>
              <a:t> Solutions</a:t>
            </a:r>
          </a:p>
          <a:p>
            <a:pPr marL="285750" indent="-285750">
              <a:buFont typeface="Arial" panose="020B0604020202020204" pitchFamily="34" charset="0"/>
              <a:buChar char="•"/>
            </a:pPr>
            <a:r>
              <a:rPr lang="en-US" sz="1800" dirty="0">
                <a:latin typeface="Public Sans" panose="00000500000000000000"/>
              </a:rPr>
              <a:t>Logitech</a:t>
            </a:r>
          </a:p>
          <a:p>
            <a:pPr marL="285750" indent="-285750">
              <a:buFont typeface="Arial" panose="020B0604020202020204" pitchFamily="34" charset="0"/>
              <a:buChar char="•"/>
            </a:pPr>
            <a:r>
              <a:rPr lang="en-US" sz="1800" dirty="0">
                <a:latin typeface="Public Sans" panose="00000500000000000000"/>
              </a:rPr>
              <a:t>Kensington</a:t>
            </a:r>
          </a:p>
          <a:p>
            <a:pPr marL="285750" indent="-285750">
              <a:buFont typeface="Arial" panose="020B0604020202020204" pitchFamily="34" charset="0"/>
              <a:buChar char="•"/>
            </a:pPr>
            <a:r>
              <a:rPr lang="en-US" sz="1800" dirty="0" err="1">
                <a:latin typeface="Public Sans" panose="00000500000000000000"/>
              </a:rPr>
              <a:t>ProtoArc</a:t>
            </a:r>
            <a:endParaRPr lang="en-US" sz="1800" dirty="0">
              <a:latin typeface="Public Sans" panose="00000500000000000000"/>
            </a:endParaRPr>
          </a:p>
          <a:p>
            <a:pPr marL="285750" indent="-285750">
              <a:buFont typeface="Arial" panose="020B0604020202020204" pitchFamily="34" charset="0"/>
              <a:buChar char="•"/>
            </a:pPr>
            <a:r>
              <a:rPr lang="en-US" sz="1800" dirty="0">
                <a:latin typeface="Public Sans" panose="00000500000000000000"/>
              </a:rPr>
              <a:t>Enabling Devices</a:t>
            </a:r>
          </a:p>
          <a:p>
            <a:pPr marL="285750" indent="-285750">
              <a:buFont typeface="Arial" panose="020B0604020202020204" pitchFamily="34" charset="0"/>
              <a:buChar char="•"/>
            </a:pPr>
            <a:r>
              <a:rPr lang="en-US" sz="1800" dirty="0">
                <a:latin typeface="Public Sans" panose="00000500000000000000"/>
              </a:rPr>
              <a:t>Inclusive TLC</a:t>
            </a:r>
          </a:p>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222222"/>
              </a:solidFill>
              <a:effectLst/>
              <a:uFillTx/>
              <a:latin typeface="+mj-lt"/>
              <a:ea typeface="+mj-ea"/>
              <a:cs typeface="+mj-cs"/>
              <a:sym typeface="Arial"/>
            </a:endParaRPr>
          </a:p>
        </p:txBody>
      </p:sp>
    </p:spTree>
    <p:extLst>
      <p:ext uri="{BB962C8B-B14F-4D97-AF65-F5344CB8AC3E}">
        <p14:creationId xmlns:p14="http://schemas.microsoft.com/office/powerpoint/2010/main" val="321726229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0C8376-313C-BDD2-3733-B3B6B9C1DD34}"/>
              </a:ext>
            </a:extLst>
          </p:cNvPr>
          <p:cNvSpPr>
            <a:spLocks noGrp="1"/>
          </p:cNvSpPr>
          <p:nvPr>
            <p:ph type="title"/>
          </p:nvPr>
        </p:nvSpPr>
        <p:spPr>
          <a:xfrm>
            <a:off x="841248" y="365760"/>
            <a:ext cx="10515600" cy="1325880"/>
          </a:xfrm>
        </p:spPr>
        <p:txBody>
          <a:bodyPr anchor="ctr">
            <a:normAutofit/>
          </a:bodyPr>
          <a:lstStyle/>
          <a:p>
            <a:pPr>
              <a:lnSpc>
                <a:spcPct val="90000"/>
              </a:lnSpc>
            </a:pPr>
            <a:r>
              <a:rPr lang="en-US" sz="4400"/>
              <a:t>Why Alternative Access is Important After Brain Injury</a:t>
            </a:r>
          </a:p>
        </p:txBody>
      </p:sp>
      <p:pic>
        <p:nvPicPr>
          <p:cNvPr id="6" name="Picture Placeholder 5" descr="Brain with a stethoscope">
            <a:extLst>
              <a:ext uri="{FF2B5EF4-FFF2-40B4-BE49-F238E27FC236}">
                <a16:creationId xmlns:a16="http://schemas.microsoft.com/office/drawing/2014/main" id="{13119421-B0F8-DC0B-F193-9BD84A64CBF8}"/>
              </a:ext>
            </a:extLst>
          </p:cNvPr>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l="10555" r="2126" b="-3"/>
          <a:stretch>
            <a:fillRect/>
          </a:stretch>
        </p:blipFill>
        <p:spPr>
          <a:xfrm>
            <a:off x="841248" y="1882140"/>
            <a:ext cx="5067300" cy="4352544"/>
          </a:xfrm>
          <a:prstGeom prst="rect">
            <a:avLst/>
          </a:prstGeom>
          <a:noFill/>
          <a:ln w="12700">
            <a:miter lim="400000"/>
          </a:ln>
        </p:spPr>
      </p:pic>
      <p:sp>
        <p:nvSpPr>
          <p:cNvPr id="4" name="Text Placeholder 3">
            <a:extLst>
              <a:ext uri="{FF2B5EF4-FFF2-40B4-BE49-F238E27FC236}">
                <a16:creationId xmlns:a16="http://schemas.microsoft.com/office/drawing/2014/main" id="{2FE2B87C-376D-B36C-0433-C0DB52071030}"/>
              </a:ext>
            </a:extLst>
          </p:cNvPr>
          <p:cNvSpPr>
            <a:spLocks noGrp="1"/>
          </p:cNvSpPr>
          <p:nvPr>
            <p:ph type="body" sz="quarter" idx="4294967295"/>
          </p:nvPr>
        </p:nvSpPr>
        <p:spPr>
          <a:xfrm>
            <a:off x="6283454" y="1882139"/>
            <a:ext cx="5067300" cy="3604261"/>
          </a:xfrm>
          <a:prstGeom prst="rect">
            <a:avLst/>
          </a:prstGeom>
          <a:ln w="12700">
            <a:miter lim="400000"/>
          </a:ln>
        </p:spPr>
        <p:txBody>
          <a:bodyPr anchor="t">
            <a:normAutofit/>
          </a:bodyPr>
          <a:lstStyle/>
          <a:p>
            <a:pPr hangingPunct="0">
              <a:spcAft>
                <a:spcPts val="600"/>
              </a:spcAft>
            </a:pPr>
            <a:r>
              <a:rPr kumimoji="0" lang="en-US" sz="1800" b="0" i="0" u="none" strike="noStrike" cap="none" spc="0" normalizeH="0" baseline="0" dirty="0">
                <a:ln>
                  <a:noFill/>
                </a:ln>
                <a:solidFill>
                  <a:schemeClr val="bg2"/>
                </a:solidFill>
                <a:effectLst/>
                <a:uFillTx/>
              </a:rPr>
              <a:t>Brain injuries can affect:</a:t>
            </a:r>
          </a:p>
          <a:p>
            <a:pPr marL="285750" lvl="3" indent="-285750" hangingPunct="0">
              <a:spcAft>
                <a:spcPts val="600"/>
              </a:spcAft>
              <a:buFont typeface="Arial" panose="020B0604020202020204" pitchFamily="34" charset="0"/>
              <a:buChar char="•"/>
            </a:pPr>
            <a:r>
              <a:rPr kumimoji="0" lang="en-US" sz="1800" b="0" i="0" u="none" strike="noStrike" cap="none" spc="0" normalizeH="0" baseline="0" dirty="0">
                <a:ln>
                  <a:noFill/>
                </a:ln>
                <a:solidFill>
                  <a:schemeClr val="bg2"/>
                </a:solidFill>
                <a:effectLst/>
                <a:uFillTx/>
              </a:rPr>
              <a:t>Motor control (weakness, tremors, paralysis)</a:t>
            </a:r>
          </a:p>
          <a:p>
            <a:pPr marL="285750" lvl="3" indent="-285750" hangingPunct="0">
              <a:spcAft>
                <a:spcPts val="600"/>
              </a:spcAft>
              <a:buFont typeface="Arial" panose="020B0604020202020204" pitchFamily="34" charset="0"/>
              <a:buChar char="•"/>
            </a:pPr>
            <a:r>
              <a:rPr kumimoji="0" lang="en-US" sz="1800" b="0" i="0" u="none" strike="noStrike" cap="none" spc="0" normalizeH="0" baseline="0" dirty="0">
                <a:ln>
                  <a:noFill/>
                </a:ln>
                <a:solidFill>
                  <a:schemeClr val="bg2"/>
                </a:solidFill>
                <a:effectLst/>
                <a:uFillTx/>
              </a:rPr>
              <a:t>Vision or visual processing</a:t>
            </a:r>
          </a:p>
          <a:p>
            <a:pPr marL="285750" lvl="3" indent="-285750" hangingPunct="0">
              <a:spcAft>
                <a:spcPts val="600"/>
              </a:spcAft>
              <a:buFont typeface="Arial" panose="020B0604020202020204" pitchFamily="34" charset="0"/>
              <a:buChar char="•"/>
            </a:pPr>
            <a:r>
              <a:rPr kumimoji="0" lang="en-US" sz="1800" b="0" i="0" u="none" strike="noStrike" cap="none" spc="0" normalizeH="0" baseline="0" dirty="0">
                <a:ln>
                  <a:noFill/>
                </a:ln>
                <a:solidFill>
                  <a:schemeClr val="bg2"/>
                </a:solidFill>
                <a:effectLst/>
                <a:uFillTx/>
              </a:rPr>
              <a:t>Speech and language</a:t>
            </a:r>
          </a:p>
          <a:p>
            <a:pPr marL="285750" lvl="3" indent="-285750" hangingPunct="0">
              <a:spcAft>
                <a:spcPts val="600"/>
              </a:spcAft>
              <a:buFont typeface="Arial" panose="020B0604020202020204" pitchFamily="34" charset="0"/>
              <a:buChar char="•"/>
            </a:pPr>
            <a:r>
              <a:rPr kumimoji="0" lang="en-US" sz="1800" b="0" i="0" u="none" strike="noStrike" cap="none" spc="0" normalizeH="0" baseline="0" dirty="0">
                <a:ln>
                  <a:noFill/>
                </a:ln>
                <a:solidFill>
                  <a:schemeClr val="bg2"/>
                </a:solidFill>
                <a:effectLst/>
                <a:uFillTx/>
              </a:rPr>
              <a:t>Cognition, attention, and fatigue</a:t>
            </a:r>
          </a:p>
          <a:p>
            <a:pPr marL="285750" lvl="3" indent="-285750" hangingPunct="0">
              <a:spcAft>
                <a:spcPts val="600"/>
              </a:spcAft>
              <a:buFont typeface="Arial" panose="020B0604020202020204" pitchFamily="34" charset="0"/>
              <a:buChar char="•"/>
            </a:pPr>
            <a:r>
              <a:rPr kumimoji="0" lang="en-US" sz="1800" b="0" i="0" u="none" strike="noStrike" cap="none" spc="0" normalizeH="0" baseline="0" dirty="0">
                <a:ln>
                  <a:noFill/>
                </a:ln>
                <a:solidFill>
                  <a:schemeClr val="bg2"/>
                </a:solidFill>
                <a:effectLst/>
                <a:uFillTx/>
              </a:rPr>
              <a:t>Coordination and reaction time</a:t>
            </a:r>
          </a:p>
          <a:p>
            <a:pPr lvl="3" hangingPunct="0">
              <a:spcAft>
                <a:spcPts val="600"/>
              </a:spcAft>
            </a:pPr>
            <a:endParaRPr kumimoji="0" lang="en-US" sz="1800" b="0" i="0" u="none" strike="noStrike" cap="none" spc="0" normalizeH="0" baseline="0" dirty="0">
              <a:ln>
                <a:noFill/>
              </a:ln>
              <a:solidFill>
                <a:schemeClr val="bg2"/>
              </a:solidFill>
              <a:effectLst/>
              <a:uFillTx/>
            </a:endParaRPr>
          </a:p>
          <a:p>
            <a:pPr algn="r" hangingPunct="0">
              <a:spcAft>
                <a:spcPts val="600"/>
              </a:spcAft>
            </a:pPr>
            <a:r>
              <a:rPr lang="en-US" dirty="0"/>
              <a:t>(Masel &amp; DeWitt, 2010; </a:t>
            </a:r>
            <a:r>
              <a:rPr lang="en-US" dirty="0" err="1"/>
              <a:t>Rauchman</a:t>
            </a:r>
            <a:r>
              <a:rPr lang="en-US" dirty="0"/>
              <a:t> et al., 2023)</a:t>
            </a:r>
          </a:p>
        </p:txBody>
      </p:sp>
    </p:spTree>
    <p:extLst>
      <p:ext uri="{BB962C8B-B14F-4D97-AF65-F5344CB8AC3E}">
        <p14:creationId xmlns:p14="http://schemas.microsoft.com/office/powerpoint/2010/main" val="62720892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E6FE-1685-E940-1C4B-1F4C34745FC4}"/>
              </a:ext>
            </a:extLst>
          </p:cNvPr>
          <p:cNvSpPr>
            <a:spLocks noGrp="1"/>
          </p:cNvSpPr>
          <p:nvPr>
            <p:ph type="title"/>
          </p:nvPr>
        </p:nvSpPr>
        <p:spPr/>
        <p:txBody>
          <a:bodyPr/>
          <a:lstStyle/>
          <a:p>
            <a:r>
              <a:rPr lang="en-US" dirty="0"/>
              <a:t>Flexibility</a:t>
            </a:r>
          </a:p>
        </p:txBody>
      </p:sp>
      <p:sp>
        <p:nvSpPr>
          <p:cNvPr id="3" name="Text Placeholder 2">
            <a:extLst>
              <a:ext uri="{FF2B5EF4-FFF2-40B4-BE49-F238E27FC236}">
                <a16:creationId xmlns:a16="http://schemas.microsoft.com/office/drawing/2014/main" id="{A779F955-C162-91A2-FFE6-8FDD78FE59B7}"/>
              </a:ext>
            </a:extLst>
          </p:cNvPr>
          <p:cNvSpPr>
            <a:spLocks noGrp="1"/>
          </p:cNvSpPr>
          <p:nvPr>
            <p:ph type="body" sz="quarter" idx="10"/>
          </p:nvPr>
        </p:nvSpPr>
        <p:spPr/>
        <p:txBody>
          <a:bodyPr/>
          <a:lstStyle/>
          <a:p>
            <a:pPr hangingPunct="0">
              <a:spcAft>
                <a:spcPts val="600"/>
              </a:spcAft>
            </a:pPr>
            <a:r>
              <a:rPr lang="en-US" sz="2800" dirty="0">
                <a:solidFill>
                  <a:schemeClr val="tx1"/>
                </a:solidFill>
              </a:rPr>
              <a:t>Because brain injury symptoms vary widely and may change over time, access methods must be flexible and customizable.</a:t>
            </a:r>
          </a:p>
          <a:p>
            <a:pPr hangingPunct="0">
              <a:spcAft>
                <a:spcPts val="600"/>
              </a:spcAft>
            </a:pPr>
            <a:r>
              <a:rPr lang="en-US" sz="2800" dirty="0">
                <a:solidFill>
                  <a:schemeClr val="tx1"/>
                </a:solidFill>
              </a:rPr>
              <a:t>Access needs may change daily, weekly, or during recovery.</a:t>
            </a:r>
          </a:p>
          <a:p>
            <a:endParaRPr lang="en-US" sz="2800" dirty="0"/>
          </a:p>
        </p:txBody>
      </p:sp>
    </p:spTree>
    <p:extLst>
      <p:ext uri="{BB962C8B-B14F-4D97-AF65-F5344CB8AC3E}">
        <p14:creationId xmlns:p14="http://schemas.microsoft.com/office/powerpoint/2010/main" val="406943995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EDC48-DE5A-0187-83E9-444D77B232F1}"/>
              </a:ext>
            </a:extLst>
          </p:cNvPr>
          <p:cNvSpPr>
            <a:spLocks noGrp="1"/>
          </p:cNvSpPr>
          <p:nvPr>
            <p:ph type="title"/>
          </p:nvPr>
        </p:nvSpPr>
        <p:spPr>
          <a:xfrm>
            <a:off x="1318357" y="634724"/>
            <a:ext cx="8394603" cy="757088"/>
          </a:xfrm>
        </p:spPr>
        <p:txBody>
          <a:bodyPr/>
          <a:lstStyle/>
          <a:p>
            <a:r>
              <a:rPr lang="en-US" sz="4800" dirty="0"/>
              <a:t>Why Access Must be Flexible</a:t>
            </a:r>
          </a:p>
        </p:txBody>
      </p:sp>
      <p:sp>
        <p:nvSpPr>
          <p:cNvPr id="4" name="Text Placeholder 3">
            <a:extLst>
              <a:ext uri="{FF2B5EF4-FFF2-40B4-BE49-F238E27FC236}">
                <a16:creationId xmlns:a16="http://schemas.microsoft.com/office/drawing/2014/main" id="{B1E4363D-4B4D-BC2E-B192-35E203BB5492}"/>
              </a:ext>
            </a:extLst>
          </p:cNvPr>
          <p:cNvSpPr>
            <a:spLocks noGrp="1"/>
          </p:cNvSpPr>
          <p:nvPr>
            <p:ph type="body" sz="quarter" idx="4294967295"/>
          </p:nvPr>
        </p:nvSpPr>
        <p:spPr>
          <a:xfrm>
            <a:off x="1318357" y="1391812"/>
            <a:ext cx="7937500" cy="3142617"/>
          </a:xfrm>
          <a:prstGeom prst="rect">
            <a:avLst/>
          </a:prstGeom>
        </p:spPr>
        <p:txBody>
          <a:bodyPr/>
          <a:lstStyle/>
          <a:p>
            <a:r>
              <a:rPr lang="en-US" sz="2000" dirty="0">
                <a:solidFill>
                  <a:schemeClr val="tx1"/>
                </a:solidFill>
              </a:rPr>
              <a:t>Marcus is recovering from a traumatic brain injury after a car accident. Before his injury, using his phone and computer was automatic. During recovery, fatigue, tremor, and reduced coordination made even simple tasks like texting or selecting an app difficult. What worked one day did not always work the next, showing why alternative access after brain injury must remain flexible and individualized. </a:t>
            </a:r>
          </a:p>
          <a:p>
            <a:endParaRPr lang="en-US" sz="2000" dirty="0">
              <a:solidFill>
                <a:schemeClr val="tx1"/>
              </a:solidFill>
            </a:endParaRPr>
          </a:p>
          <a:p>
            <a:r>
              <a:rPr lang="en-US" sz="2000" dirty="0">
                <a:solidFill>
                  <a:schemeClr val="tx1"/>
                </a:solidFill>
              </a:rPr>
              <a:t>Clinical question: What changes first—movement, endurance, cognition, or all three?</a:t>
            </a:r>
          </a:p>
          <a:p>
            <a:endParaRPr lang="en-US" sz="2000" dirty="0">
              <a:solidFill>
                <a:schemeClr val="tx1"/>
              </a:solidFill>
            </a:endParaRPr>
          </a:p>
        </p:txBody>
      </p:sp>
    </p:spTree>
    <p:extLst>
      <p:ext uri="{BB962C8B-B14F-4D97-AF65-F5344CB8AC3E}">
        <p14:creationId xmlns:p14="http://schemas.microsoft.com/office/powerpoint/2010/main" val="250051122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837E-5457-B6AB-0454-FCB42473EE15}"/>
              </a:ext>
            </a:extLst>
          </p:cNvPr>
          <p:cNvSpPr>
            <a:spLocks noGrp="1"/>
          </p:cNvSpPr>
          <p:nvPr>
            <p:ph type="title"/>
          </p:nvPr>
        </p:nvSpPr>
        <p:spPr>
          <a:xfrm>
            <a:off x="1318357" y="634724"/>
            <a:ext cx="8394603" cy="613873"/>
          </a:xfrm>
        </p:spPr>
        <p:txBody>
          <a:bodyPr anchor="ctr">
            <a:normAutofit/>
          </a:bodyPr>
          <a:lstStyle/>
          <a:p>
            <a:r>
              <a:rPr lang="en-US" sz="3200" dirty="0"/>
              <a:t>Clinical Access Screening</a:t>
            </a:r>
          </a:p>
        </p:txBody>
      </p:sp>
      <p:sp>
        <p:nvSpPr>
          <p:cNvPr id="4" name="TextBox 3">
            <a:extLst>
              <a:ext uri="{FF2B5EF4-FFF2-40B4-BE49-F238E27FC236}">
                <a16:creationId xmlns:a16="http://schemas.microsoft.com/office/drawing/2014/main" id="{67CEA0F6-3B99-7AB0-0D6E-76F1140D4386}"/>
              </a:ext>
            </a:extLst>
          </p:cNvPr>
          <p:cNvSpPr txBox="1"/>
          <p:nvPr/>
        </p:nvSpPr>
        <p:spPr>
          <a:xfrm>
            <a:off x="1318357" y="1582341"/>
            <a:ext cx="9092806" cy="3108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n-US" sz="2400" dirty="0">
                <a:solidFill>
                  <a:schemeClr val="tx1"/>
                </a:solidFill>
                <a:latin typeface="Public Sans" panose="00000500000000000000"/>
              </a:rPr>
              <a:t>Which movement is reliable?</a:t>
            </a:r>
          </a:p>
          <a:p>
            <a:r>
              <a:rPr lang="en-US" sz="2400" dirty="0">
                <a:solidFill>
                  <a:schemeClr val="tx1"/>
                </a:solidFill>
                <a:latin typeface="Public Sans" panose="00000500000000000000"/>
              </a:rPr>
              <a:t>Which movement is repeatable?</a:t>
            </a:r>
          </a:p>
          <a:p>
            <a:r>
              <a:rPr lang="en-US" sz="2400" dirty="0">
                <a:solidFill>
                  <a:schemeClr val="tx1"/>
                </a:solidFill>
                <a:latin typeface="Public Sans" panose="00000500000000000000"/>
              </a:rPr>
              <a:t>Which causes least fatigue?</a:t>
            </a:r>
          </a:p>
          <a:p>
            <a:r>
              <a:rPr lang="en-US" sz="2400" dirty="0">
                <a:solidFill>
                  <a:schemeClr val="tx1"/>
                </a:solidFill>
                <a:latin typeface="Public Sans" panose="00000500000000000000"/>
              </a:rPr>
              <a:t>Which supports function over time? </a:t>
            </a:r>
          </a:p>
          <a:p>
            <a:endParaRPr lang="en-US" sz="2400" dirty="0">
              <a:solidFill>
                <a:schemeClr val="tx1"/>
              </a:solidFill>
              <a:latin typeface="Public Sans" panose="00000500000000000000"/>
            </a:endParaRPr>
          </a:p>
          <a:p>
            <a:r>
              <a:rPr lang="en-US" sz="2400" dirty="0">
                <a:solidFill>
                  <a:schemeClr val="tx1"/>
                </a:solidFill>
                <a:latin typeface="Public Sans" panose="00000500000000000000"/>
              </a:rPr>
              <a:t>Hands → Head → Mouth → Feet → Upper Extremities → Lower Extremities → Mind</a:t>
            </a:r>
          </a:p>
          <a:p>
            <a:endParaRPr kumimoji="0" lang="en-US" sz="2000" b="0" i="0" u="none" strike="noStrike" cap="none" spc="0" normalizeH="0" baseline="0" dirty="0">
              <a:ln>
                <a:noFill/>
              </a:ln>
              <a:solidFill>
                <a:schemeClr val="tx1"/>
              </a:solidFill>
              <a:effectLst/>
              <a:uFillTx/>
              <a:latin typeface="Public Sans" panose="00000500000000000000"/>
              <a:sym typeface="Arial"/>
            </a:endParaRPr>
          </a:p>
          <a:p>
            <a:pPr algn="r"/>
            <a:r>
              <a:rPr lang="en-US" dirty="0">
                <a:solidFill>
                  <a:schemeClr val="tx1"/>
                </a:solidFill>
              </a:rPr>
              <a:t>(Lange, </a:t>
            </a:r>
            <a:r>
              <a:rPr lang="en-US" i="1" dirty="0">
                <a:solidFill>
                  <a:schemeClr val="tx1"/>
                </a:solidFill>
              </a:rPr>
              <a:t>switch assessment course content</a:t>
            </a:r>
            <a:r>
              <a:rPr lang="en-US" dirty="0">
                <a:solidFill>
                  <a:schemeClr val="tx1"/>
                </a:solidFill>
              </a:rPr>
              <a:t>, Access to Independence; OccupationalTherapy.com)</a:t>
            </a:r>
          </a:p>
        </p:txBody>
      </p:sp>
    </p:spTree>
    <p:extLst>
      <p:ext uri="{BB962C8B-B14F-4D97-AF65-F5344CB8AC3E}">
        <p14:creationId xmlns:p14="http://schemas.microsoft.com/office/powerpoint/2010/main" val="14220120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CCE93-AB6F-B9CF-4863-B27B988C102B}"/>
              </a:ext>
            </a:extLst>
          </p:cNvPr>
          <p:cNvSpPr>
            <a:spLocks noGrp="1"/>
          </p:cNvSpPr>
          <p:nvPr>
            <p:ph type="title"/>
          </p:nvPr>
        </p:nvSpPr>
        <p:spPr/>
        <p:txBody>
          <a:bodyPr>
            <a:noAutofit/>
          </a:bodyPr>
          <a:lstStyle/>
          <a:p>
            <a:r>
              <a:rPr lang="en-US" sz="4000" dirty="0"/>
              <a:t>Body Movements to Consider for Access</a:t>
            </a:r>
          </a:p>
        </p:txBody>
      </p:sp>
      <p:sp>
        <p:nvSpPr>
          <p:cNvPr id="4" name="Text Placeholder 3">
            <a:extLst>
              <a:ext uri="{FF2B5EF4-FFF2-40B4-BE49-F238E27FC236}">
                <a16:creationId xmlns:a16="http://schemas.microsoft.com/office/drawing/2014/main" id="{FBFD5DFB-16DB-2668-874D-DEC7958C9E6F}"/>
              </a:ext>
            </a:extLst>
          </p:cNvPr>
          <p:cNvSpPr>
            <a:spLocks noGrp="1"/>
          </p:cNvSpPr>
          <p:nvPr>
            <p:ph type="body" sz="quarter" idx="10"/>
          </p:nvPr>
        </p:nvSpPr>
        <p:spPr>
          <a:xfrm>
            <a:off x="1231434" y="1704941"/>
            <a:ext cx="4254966" cy="3323987"/>
          </a:xfrm>
        </p:spPr>
        <p:txBody>
          <a:bodyPr/>
          <a:lstStyle/>
          <a:p>
            <a:pPr marL="285750" indent="-285750">
              <a:buFont typeface="Arial" panose="020B0604020202020204" pitchFamily="34" charset="0"/>
              <a:buChar char="•"/>
            </a:pPr>
            <a:r>
              <a:rPr lang="en-US" sz="1800" dirty="0">
                <a:latin typeface="Public Sans"/>
              </a:rPr>
              <a:t>Hand (down, up, to the side, or grasp)</a:t>
            </a:r>
          </a:p>
          <a:p>
            <a:pPr marL="285750" indent="-285750">
              <a:buFont typeface="Arial" panose="020B0604020202020204" pitchFamily="34" charset="0"/>
              <a:buChar char="•"/>
            </a:pPr>
            <a:r>
              <a:rPr lang="en-US" sz="1800" dirty="0">
                <a:latin typeface="Public Sans"/>
              </a:rPr>
              <a:t>Finger (tap, squeeze, or up)</a:t>
            </a:r>
          </a:p>
          <a:p>
            <a:pPr marL="285750" indent="-285750">
              <a:buFont typeface="Arial" panose="020B0604020202020204" pitchFamily="34" charset="0"/>
              <a:buChar char="•"/>
            </a:pPr>
            <a:r>
              <a:rPr lang="en-US" sz="1800" dirty="0">
                <a:latin typeface="Public Sans"/>
              </a:rPr>
              <a:t>Elbow (to the side or down)</a:t>
            </a:r>
          </a:p>
          <a:p>
            <a:pPr marL="285750" indent="-285750">
              <a:buFont typeface="Arial" panose="020B0604020202020204" pitchFamily="34" charset="0"/>
              <a:buChar char="•"/>
            </a:pPr>
            <a:r>
              <a:rPr lang="en-US" sz="1800" dirty="0">
                <a:latin typeface="Public Sans"/>
              </a:rPr>
              <a:t>Head (to the side)</a:t>
            </a:r>
          </a:p>
          <a:p>
            <a:pPr marL="285750" indent="-285750">
              <a:buFont typeface="Arial" panose="020B0604020202020204" pitchFamily="34" charset="0"/>
              <a:buChar char="•"/>
            </a:pPr>
            <a:r>
              <a:rPr lang="en-US" sz="1800" dirty="0">
                <a:latin typeface="Public Sans"/>
              </a:rPr>
              <a:t>Mouth (sip and/or puff and tongue)</a:t>
            </a:r>
          </a:p>
          <a:p>
            <a:pPr marL="285750" indent="-285750">
              <a:buFont typeface="Arial" panose="020B0604020202020204" pitchFamily="34" charset="0"/>
              <a:buChar char="•"/>
            </a:pPr>
            <a:r>
              <a:rPr lang="en-US" sz="1800" dirty="0">
                <a:latin typeface="Public Sans"/>
              </a:rPr>
              <a:t>Chin (down or to the side)</a:t>
            </a:r>
          </a:p>
          <a:p>
            <a:pPr marL="285750" indent="-285750">
              <a:buFont typeface="Arial" panose="020B0604020202020204" pitchFamily="34" charset="0"/>
              <a:buChar char="•"/>
            </a:pPr>
            <a:r>
              <a:rPr lang="en-US" sz="1800" dirty="0">
                <a:latin typeface="Public Sans"/>
              </a:rPr>
              <a:t>Eyebrow or Eye Blink</a:t>
            </a:r>
          </a:p>
          <a:p>
            <a:pPr marL="285750" indent="-285750">
              <a:buFont typeface="Arial" panose="020B0604020202020204" pitchFamily="34" charset="0"/>
              <a:buChar char="•"/>
            </a:pPr>
            <a:r>
              <a:rPr lang="en-US" sz="1800" dirty="0">
                <a:latin typeface="Public Sans"/>
              </a:rPr>
              <a:t>Knee (up or to the side)</a:t>
            </a:r>
          </a:p>
          <a:p>
            <a:pPr marL="285750" indent="-285750">
              <a:buFont typeface="Arial" panose="020B0604020202020204" pitchFamily="34" charset="0"/>
              <a:buChar char="•"/>
            </a:pPr>
            <a:r>
              <a:rPr lang="en-US" sz="1800" dirty="0">
                <a:latin typeface="Public Sans"/>
              </a:rPr>
              <a:t>Foot (down, up, or to the side)</a:t>
            </a:r>
          </a:p>
          <a:p>
            <a:pPr marL="285750" indent="-285750">
              <a:buFont typeface="Arial" panose="020B0604020202020204" pitchFamily="34" charset="0"/>
              <a:buChar char="•"/>
            </a:pPr>
            <a:r>
              <a:rPr lang="en-US" sz="1800" dirty="0">
                <a:latin typeface="Public Sans"/>
              </a:rPr>
              <a:t>Toe (down, up, or to the side)</a:t>
            </a:r>
          </a:p>
          <a:p>
            <a:pPr marL="285750" indent="-285750">
              <a:buFont typeface="Arial" panose="020B0604020202020204" pitchFamily="34" charset="0"/>
              <a:buChar char="•"/>
            </a:pPr>
            <a:r>
              <a:rPr lang="en-US" sz="1800" dirty="0">
                <a:latin typeface="Public Sans"/>
              </a:rPr>
              <a:t>Eye Tracking</a:t>
            </a:r>
          </a:p>
          <a:p>
            <a:endParaRPr lang="en-US" sz="1800" dirty="0"/>
          </a:p>
        </p:txBody>
      </p:sp>
      <p:pic>
        <p:nvPicPr>
          <p:cNvPr id="7" name="Picture Placeholder 6" descr="A mani in a power wheel chair using an Amazon Echo Show.">
            <a:extLst>
              <a:ext uri="{FF2B5EF4-FFF2-40B4-BE49-F238E27FC236}">
                <a16:creationId xmlns:a16="http://schemas.microsoft.com/office/drawing/2014/main" id="{036C8887-1B2D-525D-D326-6547A67373EF}"/>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1146" b="1146"/>
          <a:stretch>
            <a:fillRect/>
          </a:stretch>
        </p:blipFill>
        <p:spPr/>
      </p:pic>
    </p:spTree>
    <p:extLst>
      <p:ext uri="{BB962C8B-B14F-4D97-AF65-F5344CB8AC3E}">
        <p14:creationId xmlns:p14="http://schemas.microsoft.com/office/powerpoint/2010/main" val="316447591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4ACBE5-DC15-1479-6B88-133818C8B48F}"/>
              </a:ext>
            </a:extLst>
          </p:cNvPr>
          <p:cNvSpPr>
            <a:spLocks noGrp="1"/>
          </p:cNvSpPr>
          <p:nvPr>
            <p:ph type="title"/>
          </p:nvPr>
        </p:nvSpPr>
        <p:spPr/>
        <p:txBody>
          <a:bodyPr/>
          <a:lstStyle/>
          <a:p>
            <a:r>
              <a:rPr lang="en-US" dirty="0"/>
              <a:t>Direct Touch Support</a:t>
            </a:r>
          </a:p>
        </p:txBody>
      </p:sp>
      <p:graphicFrame>
        <p:nvGraphicFramePr>
          <p:cNvPr id="6" name="Table 5">
            <a:extLst>
              <a:ext uri="{FF2B5EF4-FFF2-40B4-BE49-F238E27FC236}">
                <a16:creationId xmlns:a16="http://schemas.microsoft.com/office/drawing/2014/main" id="{5E89F67D-C9EE-9918-89EA-9636898A2A5B}"/>
              </a:ext>
            </a:extLst>
          </p:cNvPr>
          <p:cNvGraphicFramePr>
            <a:graphicFrameLocks noGrp="1"/>
          </p:cNvGraphicFramePr>
          <p:nvPr>
            <p:extLst>
              <p:ext uri="{D42A27DB-BD31-4B8C-83A1-F6EECF244321}">
                <p14:modId xmlns:p14="http://schemas.microsoft.com/office/powerpoint/2010/main" val="2326643185"/>
              </p:ext>
            </p:extLst>
          </p:nvPr>
        </p:nvGraphicFramePr>
        <p:xfrm>
          <a:off x="838200" y="1874520"/>
          <a:ext cx="10515600" cy="1554480"/>
        </p:xfrm>
        <a:graphic>
          <a:graphicData uri="http://schemas.openxmlformats.org/drawingml/2006/table">
            <a:tbl>
              <a:tblPr firstRow="1">
                <a:tableStyleId>{22838BEF-8BB2-4498-84A7-C5851F593DF1}</a:tableStyleId>
              </a:tblPr>
              <a:tblGrid>
                <a:gridCol w="3505200">
                  <a:extLst>
                    <a:ext uri="{9D8B030D-6E8A-4147-A177-3AD203B41FA5}">
                      <a16:colId xmlns:a16="http://schemas.microsoft.com/office/drawing/2014/main" val="135040800"/>
                    </a:ext>
                  </a:extLst>
                </a:gridCol>
                <a:gridCol w="3505200">
                  <a:extLst>
                    <a:ext uri="{9D8B030D-6E8A-4147-A177-3AD203B41FA5}">
                      <a16:colId xmlns:a16="http://schemas.microsoft.com/office/drawing/2014/main" val="1424357218"/>
                    </a:ext>
                  </a:extLst>
                </a:gridCol>
                <a:gridCol w="3505200">
                  <a:extLst>
                    <a:ext uri="{9D8B030D-6E8A-4147-A177-3AD203B41FA5}">
                      <a16:colId xmlns:a16="http://schemas.microsoft.com/office/drawing/2014/main" val="1496707557"/>
                    </a:ext>
                  </a:extLst>
                </a:gridCol>
              </a:tblGrid>
              <a:tr h="0">
                <a:tc>
                  <a:txBody>
                    <a:bodyPr/>
                    <a:lstStyle/>
                    <a:p>
                      <a:pPr>
                        <a:buNone/>
                      </a:pPr>
                      <a:r>
                        <a:rPr lang="en-US" sz="1800" b="1">
                          <a:solidFill>
                            <a:schemeClr val="tx1"/>
                          </a:solidFill>
                          <a:latin typeface="Red Hat Display" panose="02010303040201060303"/>
                        </a:rPr>
                        <a:t>Clinical Need</a:t>
                      </a:r>
                    </a:p>
                  </a:txBody>
                  <a:tcPr anchor="ctr">
                    <a:solidFill>
                      <a:srgbClr val="0B2B57"/>
                    </a:solidFill>
                  </a:tcPr>
                </a:tc>
                <a:tc>
                  <a:txBody>
                    <a:bodyPr/>
                    <a:lstStyle/>
                    <a:p>
                      <a:pPr>
                        <a:buNone/>
                      </a:pPr>
                      <a:r>
                        <a:rPr lang="en-US" sz="1800" b="1" dirty="0">
                          <a:solidFill>
                            <a:schemeClr val="tx1"/>
                          </a:solidFill>
                          <a:latin typeface="Red Hat Display" panose="02010303040201060303"/>
                        </a:rPr>
                        <a:t>Example</a:t>
                      </a:r>
                    </a:p>
                  </a:txBody>
                  <a:tcPr anchor="ctr">
                    <a:solidFill>
                      <a:srgbClr val="0B2B57"/>
                    </a:solidFill>
                  </a:tcPr>
                </a:tc>
                <a:tc>
                  <a:txBody>
                    <a:bodyPr/>
                    <a:lstStyle/>
                    <a:p>
                      <a:pPr>
                        <a:buNone/>
                      </a:pPr>
                      <a:r>
                        <a:rPr lang="en-US" sz="1800" b="1" dirty="0">
                          <a:solidFill>
                            <a:schemeClr val="tx1"/>
                          </a:solidFill>
                          <a:latin typeface="Red Hat Display" panose="02010303040201060303"/>
                        </a:rPr>
                        <a:t>Key Clinical Note</a:t>
                      </a:r>
                    </a:p>
                  </a:txBody>
                  <a:tcPr anchor="ctr">
                    <a:solidFill>
                      <a:srgbClr val="0B2B57"/>
                    </a:solidFill>
                  </a:tcPr>
                </a:tc>
                <a:extLst>
                  <a:ext uri="{0D108BD9-81ED-4DB2-BD59-A6C34878D82A}">
                    <a16:rowId xmlns:a16="http://schemas.microsoft.com/office/drawing/2014/main" val="1381943752"/>
                  </a:ext>
                </a:extLst>
              </a:tr>
              <a:tr h="0">
                <a:tc>
                  <a:txBody>
                    <a:bodyPr/>
                    <a:lstStyle/>
                    <a:p>
                      <a:pPr algn="l">
                        <a:buNone/>
                      </a:pPr>
                      <a:r>
                        <a:rPr lang="en-US" sz="2000">
                          <a:solidFill>
                            <a:schemeClr val="bg1"/>
                          </a:solidFill>
                          <a:latin typeface="Public Sans"/>
                        </a:rPr>
                        <a:t>Weak grasp</a:t>
                      </a:r>
                    </a:p>
                  </a:txBody>
                  <a:tcPr anchor="ctr"/>
                </a:tc>
                <a:tc>
                  <a:txBody>
                    <a:bodyPr/>
                    <a:lstStyle/>
                    <a:p>
                      <a:pPr algn="l">
                        <a:buNone/>
                      </a:pPr>
                      <a:r>
                        <a:rPr lang="en-US" sz="2000" dirty="0" err="1">
                          <a:solidFill>
                            <a:schemeClr val="bg1"/>
                          </a:solidFill>
                          <a:latin typeface="Public Sans"/>
                        </a:rPr>
                        <a:t>NanoNob</a:t>
                      </a:r>
                      <a:endParaRPr lang="en-US" sz="2000" dirty="0">
                        <a:solidFill>
                          <a:schemeClr val="bg1"/>
                        </a:solidFill>
                        <a:latin typeface="Public Sans"/>
                      </a:endParaRPr>
                    </a:p>
                  </a:txBody>
                  <a:tcPr anchor="ctr"/>
                </a:tc>
                <a:tc>
                  <a:txBody>
                    <a:bodyPr/>
                    <a:lstStyle/>
                    <a:p>
                      <a:pPr algn="l">
                        <a:buNone/>
                      </a:pPr>
                      <a:r>
                        <a:rPr lang="en-US" sz="2000" dirty="0">
                          <a:solidFill>
                            <a:schemeClr val="bg1"/>
                          </a:solidFill>
                          <a:latin typeface="Public Sans"/>
                        </a:rPr>
                        <a:t>reduces grip demand</a:t>
                      </a:r>
                    </a:p>
                  </a:txBody>
                  <a:tcPr anchor="ctr"/>
                </a:tc>
                <a:extLst>
                  <a:ext uri="{0D108BD9-81ED-4DB2-BD59-A6C34878D82A}">
                    <a16:rowId xmlns:a16="http://schemas.microsoft.com/office/drawing/2014/main" val="2097721847"/>
                  </a:ext>
                </a:extLst>
              </a:tr>
              <a:tr h="0">
                <a:tc>
                  <a:txBody>
                    <a:bodyPr/>
                    <a:lstStyle/>
                    <a:p>
                      <a:pPr algn="l">
                        <a:buNone/>
                      </a:pPr>
                      <a:r>
                        <a:rPr lang="en-US" sz="2000">
                          <a:solidFill>
                            <a:schemeClr val="bg1"/>
                          </a:solidFill>
                          <a:latin typeface="Public Sans"/>
                        </a:rPr>
                        <a:t>Reduced finger isolation</a:t>
                      </a:r>
                    </a:p>
                  </a:txBody>
                  <a:tcPr anchor="ctr"/>
                </a:tc>
                <a:tc>
                  <a:txBody>
                    <a:bodyPr/>
                    <a:lstStyle/>
                    <a:p>
                      <a:pPr algn="l">
                        <a:buNone/>
                      </a:pPr>
                      <a:r>
                        <a:rPr lang="en-US" sz="2000">
                          <a:solidFill>
                            <a:schemeClr val="bg1"/>
                          </a:solidFill>
                          <a:latin typeface="Public Sans"/>
                        </a:rPr>
                        <a:t>Stylus</a:t>
                      </a:r>
                    </a:p>
                  </a:txBody>
                  <a:tcPr anchor="ctr"/>
                </a:tc>
                <a:tc>
                  <a:txBody>
                    <a:bodyPr/>
                    <a:lstStyle/>
                    <a:p>
                      <a:pPr algn="l">
                        <a:buNone/>
                      </a:pPr>
                      <a:r>
                        <a:rPr lang="en-US" sz="2000" dirty="0">
                          <a:solidFill>
                            <a:schemeClr val="bg1"/>
                          </a:solidFill>
                          <a:latin typeface="Public Sans"/>
                        </a:rPr>
                        <a:t>improves targeting</a:t>
                      </a:r>
                    </a:p>
                  </a:txBody>
                  <a:tcPr anchor="ctr"/>
                </a:tc>
                <a:extLst>
                  <a:ext uri="{0D108BD9-81ED-4DB2-BD59-A6C34878D82A}">
                    <a16:rowId xmlns:a16="http://schemas.microsoft.com/office/drawing/2014/main" val="1994719694"/>
                  </a:ext>
                </a:extLst>
              </a:tr>
              <a:tr h="0">
                <a:tc>
                  <a:txBody>
                    <a:bodyPr/>
                    <a:lstStyle/>
                    <a:p>
                      <a:pPr algn="l">
                        <a:buNone/>
                      </a:pPr>
                      <a:r>
                        <a:rPr lang="en-US" sz="2000">
                          <a:solidFill>
                            <a:schemeClr val="bg1"/>
                          </a:solidFill>
                          <a:latin typeface="Public Sans"/>
                        </a:rPr>
                        <a:t>Fatigue/slower typing</a:t>
                      </a:r>
                    </a:p>
                  </a:txBody>
                  <a:tcPr anchor="ctr"/>
                </a:tc>
                <a:tc>
                  <a:txBody>
                    <a:bodyPr/>
                    <a:lstStyle/>
                    <a:p>
                      <a:pPr algn="l">
                        <a:buNone/>
                      </a:pPr>
                      <a:r>
                        <a:rPr lang="en-US" sz="2000" dirty="0">
                          <a:solidFill>
                            <a:schemeClr val="bg1"/>
                          </a:solidFill>
                          <a:latin typeface="Public Sans"/>
                        </a:rPr>
                        <a:t>Bluetooth keyboard</a:t>
                      </a:r>
                    </a:p>
                  </a:txBody>
                  <a:tcPr anchor="ctr"/>
                </a:tc>
                <a:tc>
                  <a:txBody>
                    <a:bodyPr/>
                    <a:lstStyle/>
                    <a:p>
                      <a:pPr algn="l">
                        <a:buNone/>
                      </a:pPr>
                      <a:r>
                        <a:rPr lang="en-US" sz="2000" dirty="0">
                          <a:solidFill>
                            <a:schemeClr val="bg1"/>
                          </a:solidFill>
                          <a:latin typeface="Public Sans"/>
                        </a:rPr>
                        <a:t>reduces touchscreen burden</a:t>
                      </a:r>
                    </a:p>
                  </a:txBody>
                  <a:tcPr anchor="ctr"/>
                </a:tc>
                <a:extLst>
                  <a:ext uri="{0D108BD9-81ED-4DB2-BD59-A6C34878D82A}">
                    <a16:rowId xmlns:a16="http://schemas.microsoft.com/office/drawing/2014/main" val="1030727210"/>
                  </a:ext>
                </a:extLst>
              </a:tr>
            </a:tbl>
          </a:graphicData>
        </a:graphic>
      </p:graphicFrame>
      <p:pic>
        <p:nvPicPr>
          <p:cNvPr id="7" name="Picture 8" descr="NANONOB - NanoPac, Inc.">
            <a:extLst>
              <a:ext uri="{FF2B5EF4-FFF2-40B4-BE49-F238E27FC236}">
                <a16:creationId xmlns:a16="http://schemas.microsoft.com/office/drawing/2014/main" id="{B2B094CD-F72D-D0B3-AB4D-E53AA5E209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555" y="3472367"/>
            <a:ext cx="1475712" cy="19676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mazon.com: Macally Bluetooth Number Pad for Laptop - Wireless Numeric  Keypad - 22 Key Numeric Keypad for Data Entry, Numpad Compatible with  MacBook, iPad, iPhone, iOS, Laptop, PC, Android : Electronics">
            <a:extLst>
              <a:ext uri="{FF2B5EF4-FFF2-40B4-BE49-F238E27FC236}">
                <a16:creationId xmlns:a16="http://schemas.microsoft.com/office/drawing/2014/main" id="{EC6510D0-DF38-4B98-90B6-7182A2FA72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1698" y="3595028"/>
            <a:ext cx="1620353" cy="16203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KeyFold Mini">
            <a:extLst>
              <a:ext uri="{FF2B5EF4-FFF2-40B4-BE49-F238E27FC236}">
                <a16:creationId xmlns:a16="http://schemas.microsoft.com/office/drawing/2014/main" id="{1026A745-6B28-7D1D-2927-E7BD33B65F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543" y="3472367"/>
            <a:ext cx="1865676" cy="18656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Compact Stylus image 1 of 1">
            <a:extLst>
              <a:ext uri="{FF2B5EF4-FFF2-40B4-BE49-F238E27FC236}">
                <a16:creationId xmlns:a16="http://schemas.microsoft.com/office/drawing/2014/main" id="{4860A0BD-C658-5A03-7B32-94DD442893B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609" r="23448"/>
          <a:stretch>
            <a:fillRect/>
          </a:stretch>
        </p:blipFill>
        <p:spPr bwMode="auto">
          <a:xfrm rot="5400000">
            <a:off x="8994714" y="3194256"/>
            <a:ext cx="1635062" cy="240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794496"/>
      </p:ext>
    </p:extLst>
  </p:cSld>
  <p:clrMapOvr>
    <a:masterClrMapping/>
  </p:clrMapOvr>
  <p:transition spd="med"/>
</p:sld>
</file>

<file path=ppt/theme/theme1.xml><?xml version="1.0" encoding="utf-8"?>
<a:theme xmlns:a="http://schemas.openxmlformats.org/drawingml/2006/main" name="With Footer">
  <a:themeElements>
    <a:clrScheme name="Custom 446">
      <a:dk1>
        <a:srgbClr val="FFFFFF"/>
      </a:dk1>
      <a:lt1>
        <a:srgbClr val="000000"/>
      </a:lt1>
      <a:dk2>
        <a:srgbClr val="FFFFFF"/>
      </a:dk2>
      <a:lt2>
        <a:srgbClr val="000000"/>
      </a:lt2>
      <a:accent1>
        <a:srgbClr val="0B2B57"/>
      </a:accent1>
      <a:accent2>
        <a:srgbClr val="590016"/>
      </a:accent2>
      <a:accent3>
        <a:srgbClr val="C2CDE3"/>
      </a:accent3>
      <a:accent4>
        <a:srgbClr val="CBCBCB"/>
      </a:accent4>
      <a:accent5>
        <a:srgbClr val="0B2B57"/>
      </a:accent5>
      <a:accent6>
        <a:srgbClr val="590016"/>
      </a:accent6>
      <a:hlink>
        <a:srgbClr val="C2CDE3"/>
      </a:hlink>
      <a:folHlink>
        <a:srgbClr val="CBCBCB"/>
      </a:folHlink>
    </a:clrScheme>
    <a:fontScheme name="With Footer">
      <a:majorFont>
        <a:latin typeface="Arial"/>
        <a:ea typeface="Arial"/>
        <a:cs typeface="Arial"/>
      </a:majorFont>
      <a:minorFont>
        <a:latin typeface="Helvetica"/>
        <a:ea typeface="Helvetica"/>
        <a:cs typeface="Helvetica"/>
      </a:minorFont>
    </a:fontScheme>
    <a:fmtScheme name="With Foo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7F7F7"/>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ith Footer">
  <a:themeElements>
    <a:clrScheme name="With Footer">
      <a:dk1>
        <a:srgbClr val="000000"/>
      </a:dk1>
      <a:lt1>
        <a:srgbClr val="FFFFFF"/>
      </a:lt1>
      <a:dk2>
        <a:srgbClr val="A7A7A7"/>
      </a:dk2>
      <a:lt2>
        <a:srgbClr val="535353"/>
      </a:lt2>
      <a:accent1>
        <a:srgbClr val="1D46F3"/>
      </a:accent1>
      <a:accent2>
        <a:srgbClr val="3D60F5"/>
      </a:accent2>
      <a:accent3>
        <a:srgbClr val="5C7AF6"/>
      </a:accent3>
      <a:accent4>
        <a:srgbClr val="7C94F8"/>
      </a:accent4>
      <a:accent5>
        <a:srgbClr val="9BAEF9"/>
      </a:accent5>
      <a:accent6>
        <a:srgbClr val="BBC8FB"/>
      </a:accent6>
      <a:hlink>
        <a:srgbClr val="0000FF"/>
      </a:hlink>
      <a:folHlink>
        <a:srgbClr val="FF00FF"/>
      </a:folHlink>
    </a:clrScheme>
    <a:fontScheme name="With Footer">
      <a:majorFont>
        <a:latin typeface="Arial"/>
        <a:ea typeface="Arial"/>
        <a:cs typeface="Arial"/>
      </a:majorFont>
      <a:minorFont>
        <a:latin typeface="Helvetica"/>
        <a:ea typeface="Helvetica"/>
        <a:cs typeface="Helvetica"/>
      </a:minorFont>
    </a:fontScheme>
    <a:fmtScheme name="With Foo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7F7F7"/>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22222"/>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83101A4ED172429F1F3E1DBD3C5121" ma:contentTypeVersion="11" ma:contentTypeDescription="Create a new document." ma:contentTypeScope="" ma:versionID="f09ac07d6e8f1cbf1395bb8fa25f80c4">
  <xsd:schema xmlns:xsd="http://www.w3.org/2001/XMLSchema" xmlns:xs="http://www.w3.org/2001/XMLSchema" xmlns:p="http://schemas.microsoft.com/office/2006/metadata/properties" xmlns:ns2="94363655-2881-4468-8e92-031466d14f16" targetNamespace="http://schemas.microsoft.com/office/2006/metadata/properties" ma:root="true" ma:fieldsID="baeb44684b138df29448acaa2b682d81" ns2:_="">
    <xsd:import namespace="94363655-2881-4468-8e92-031466d14f1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363655-2881-4468-8e92-031466d14f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e3544b0-4bcb-45b6-9399-7f54f893d78a"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363655-2881-4468-8e92-031466d14f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8058CC0-4F45-4BF9-AD6C-286B31106AAC}"/>
</file>

<file path=customXml/itemProps2.xml><?xml version="1.0" encoding="utf-8"?>
<ds:datastoreItem xmlns:ds="http://schemas.openxmlformats.org/officeDocument/2006/customXml" ds:itemID="{A1F059B6-A28F-461B-BCF1-C57512CA060A}"/>
</file>

<file path=customXml/itemProps3.xml><?xml version="1.0" encoding="utf-8"?>
<ds:datastoreItem xmlns:ds="http://schemas.openxmlformats.org/officeDocument/2006/customXml" ds:itemID="{21FFF01F-8D8C-4502-8559-5A42F11549BB}"/>
</file>

<file path=docProps/app.xml><?xml version="1.0" encoding="utf-8"?>
<Properties xmlns="http://schemas.openxmlformats.org/officeDocument/2006/extended-properties" xmlns:vt="http://schemas.openxmlformats.org/officeDocument/2006/docPropsVTypes">
  <TotalTime>3942</TotalTime>
  <Words>1904</Words>
  <Application>Microsoft Office PowerPoint</Application>
  <PresentationFormat>Widescreen</PresentationFormat>
  <Paragraphs>276</Paragraphs>
  <Slides>37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Montserrat Thin Regular</vt:lpstr>
      <vt:lpstr>Open Sans Light</vt:lpstr>
      <vt:lpstr>Public Sans</vt:lpstr>
      <vt:lpstr>Red Hat Display</vt:lpstr>
      <vt:lpstr>Wingdings</vt:lpstr>
      <vt:lpstr>With Footer</vt:lpstr>
      <vt:lpstr>Access Reimagined: Alternative Access for Communication, Learning, Working, and Everyday Life</vt:lpstr>
      <vt:lpstr>Agenda</vt:lpstr>
      <vt:lpstr>Learning Objectives</vt:lpstr>
      <vt:lpstr>Why Alternative Access is Important After Brain Injury</vt:lpstr>
      <vt:lpstr>Flexibility</vt:lpstr>
      <vt:lpstr>Why Access Must be Flexible</vt:lpstr>
      <vt:lpstr>Clinical Access Screening</vt:lpstr>
      <vt:lpstr>Body Movements to Consider for Access</vt:lpstr>
      <vt:lpstr>Direct Touch Support</vt:lpstr>
      <vt:lpstr>Tablet and Phone Accessibility</vt:lpstr>
      <vt:lpstr>Positioning Often Determines Success</vt:lpstr>
      <vt:lpstr>Stabilization Changes Performance</vt:lpstr>
      <vt:lpstr>Keyboard Access Categories</vt:lpstr>
      <vt:lpstr>Keyboard Clinical Considerations</vt:lpstr>
      <vt:lpstr>Mouse</vt:lpstr>
      <vt:lpstr>Mouse Clinical Considerations</vt:lpstr>
      <vt:lpstr>When Hand Access Is Not Reliable</vt:lpstr>
      <vt:lpstr>Head and Mouth Control</vt:lpstr>
      <vt:lpstr>Clinical Thoughts</vt:lpstr>
      <vt:lpstr>Why Eye Gaze Should Not Always be First</vt:lpstr>
      <vt:lpstr>Research Findings</vt:lpstr>
      <vt:lpstr>Brain Injury and Eye Gaze</vt:lpstr>
      <vt:lpstr>Switch Access: When Small Reliable Movement Can Drive Access</vt:lpstr>
      <vt:lpstr>Switches</vt:lpstr>
      <vt:lpstr>Switch Access Clinical Thoughts</vt:lpstr>
      <vt:lpstr>Switch Access Requires Clinical Assessment</vt:lpstr>
      <vt:lpstr>A switch may work perfectly in assessment but fail functionally if timing or fatigue is not considered.</vt:lpstr>
      <vt:lpstr>Emerging access options when traditional methods are not sufficient</vt:lpstr>
      <vt:lpstr>Clinical Takeaways</vt:lpstr>
      <vt:lpstr>Funding considerations</vt:lpstr>
      <vt:lpstr>Assistive Technology for Kansans</vt:lpstr>
      <vt:lpstr>Assistive Technology for Kansans: Funding and Mission</vt:lpstr>
      <vt:lpstr>Assistive Technology for Kansans: Four Core Services</vt:lpstr>
      <vt:lpstr>Request to borrow equipment today: www.atkloan.org </vt:lpstr>
      <vt:lpstr>Contact your regional AT Access Site</vt:lpstr>
      <vt:lpstr>References</vt:lpstr>
      <vt:lpstr>Product/Accessibility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Azeltine, Abby Renee</dc:creator>
  <cp:lastModifiedBy>Azeltine, Abby Renee</cp:lastModifiedBy>
  <cp:revision>203</cp:revision>
  <dcterms:modified xsi:type="dcterms:W3CDTF">2026-04-09T19:03:08Z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0x010100BB83101A4ED172429F1F3E1DBD3C5121</vt:lpwstr>
  </property>
  <property fmtid="{D5CDD505-2E9C-101B-9397-08002B2CF9AE}" pid="3" name="MediaServiceImageTags">
    <vt:lpwstr/>
  </property>
</Properties>
</file>