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256" r:id="rId3"/>
    <p:sldId id="268" r:id="rId4"/>
    <p:sldId id="263" r:id="rId5"/>
    <p:sldId id="257" r:id="rId6"/>
    <p:sldId id="259" r:id="rId7"/>
    <p:sldId id="260" r:id="rId8"/>
    <p:sldId id="265" r:id="rId9"/>
    <p:sldId id="261" r:id="rId10"/>
    <p:sldId id="269" r:id="rId11"/>
    <p:sldId id="270" r:id="rId12"/>
    <p:sldId id="271" r:id="rId13"/>
    <p:sldId id="266" r:id="rId14"/>
    <p:sldId id="27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0FAD8-9A98-4A5E-99AD-D655610FAB6E}" v="18" dt="2026-04-08T00:26:00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48" d="100"/>
          <a:sy n="48" d="100"/>
        </p:scale>
        <p:origin x="2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f Leaf" userId="0caac4137d4800b5" providerId="LiveId" clId="{501401BD-3DAE-4FEC-80EB-7D7BE98F4836}"/>
    <pc:docChg chg="undo custSel addSld delSld modSld sldOrd modMainMaster">
      <pc:chgData name="Leif Leaf" userId="0caac4137d4800b5" providerId="LiveId" clId="{501401BD-3DAE-4FEC-80EB-7D7BE98F4836}" dt="2026-04-09T01:42:55.290" v="3923" actId="14100"/>
      <pc:docMkLst>
        <pc:docMk/>
      </pc:docMkLst>
      <pc:sldChg chg="addSp delSp modSp mod setBg modClrScheme chgLayout">
        <pc:chgData name="Leif Leaf" userId="0caac4137d4800b5" providerId="LiveId" clId="{501401BD-3DAE-4FEC-80EB-7D7BE98F4836}" dt="2026-04-07T23:39:11.860" v="3805" actId="255"/>
        <pc:sldMkLst>
          <pc:docMk/>
          <pc:sldMk cId="3738474259" sldId="256"/>
        </pc:sldMkLst>
        <pc:spChg chg="add mod ord">
          <ac:chgData name="Leif Leaf" userId="0caac4137d4800b5" providerId="LiveId" clId="{501401BD-3DAE-4FEC-80EB-7D7BE98F4836}" dt="2026-04-07T23:39:11.860" v="3805" actId="255"/>
          <ac:spMkLst>
            <pc:docMk/>
            <pc:sldMk cId="3738474259" sldId="256"/>
            <ac:spMk id="4" creationId="{9546C9CD-7863-6BC7-C7A7-F908AC66F552}"/>
          </ac:spMkLst>
        </pc:spChg>
        <pc:spChg chg="add">
          <ac:chgData name="Leif Leaf" userId="0caac4137d4800b5" providerId="LiveId" clId="{501401BD-3DAE-4FEC-80EB-7D7BE98F4836}" dt="2026-04-07T23:38:29.822" v="3801" actId="26606"/>
          <ac:spMkLst>
            <pc:docMk/>
            <pc:sldMk cId="3738474259" sldId="256"/>
            <ac:spMk id="18" creationId="{30B3D270-B19D-4DB8-BD3C-3E707485B515}"/>
          </ac:spMkLst>
        </pc:spChg>
        <pc:spChg chg="add">
          <ac:chgData name="Leif Leaf" userId="0caac4137d4800b5" providerId="LiveId" clId="{501401BD-3DAE-4FEC-80EB-7D7BE98F4836}" dt="2026-04-07T23:38:29.822" v="3801" actId="26606"/>
          <ac:spMkLst>
            <pc:docMk/>
            <pc:sldMk cId="3738474259" sldId="256"/>
            <ac:spMk id="20" creationId="{49BDAF94-B52E-4307-B54C-EF413086FC77}"/>
          </ac:spMkLst>
        </pc:spChg>
        <pc:graphicFrameChg chg="add mod modGraphic">
          <ac:chgData name="Leif Leaf" userId="0caac4137d4800b5" providerId="LiveId" clId="{501401BD-3DAE-4FEC-80EB-7D7BE98F4836}" dt="2026-04-07T23:38:38.894" v="3802" actId="20577"/>
          <ac:graphicFrameMkLst>
            <pc:docMk/>
            <pc:sldMk cId="3738474259" sldId="256"/>
            <ac:graphicFrameMk id="7" creationId="{DF154619-4B0F-18FA-E461-6A02C92CF97B}"/>
          </ac:graphicFrameMkLst>
        </pc:graphicFrameChg>
      </pc:sldChg>
      <pc:sldChg chg="addSp modSp mod setBg">
        <pc:chgData name="Leif Leaf" userId="0caac4137d4800b5" providerId="LiveId" clId="{501401BD-3DAE-4FEC-80EB-7D7BE98F4836}" dt="2026-04-08T00:19:26.138" v="3880"/>
        <pc:sldMkLst>
          <pc:docMk/>
          <pc:sldMk cId="2297362332" sldId="257"/>
        </pc:sldMkLst>
        <pc:spChg chg="mod">
          <ac:chgData name="Leif Leaf" userId="0caac4137d4800b5" providerId="LiveId" clId="{501401BD-3DAE-4FEC-80EB-7D7BE98F4836}" dt="2026-04-07T23:45:53.025" v="3824" actId="242"/>
          <ac:spMkLst>
            <pc:docMk/>
            <pc:sldMk cId="2297362332" sldId="257"/>
            <ac:spMk id="2" creationId="{20EA4CBE-95B4-E093-A130-7F6CBA87D4D4}"/>
          </ac:spMkLst>
        </pc:spChg>
        <pc:spChg chg="mod">
          <ac:chgData name="Leif Leaf" userId="0caac4137d4800b5" providerId="LiveId" clId="{501401BD-3DAE-4FEC-80EB-7D7BE98F4836}" dt="2026-04-07T23:47:08.544" v="3828" actId="14100"/>
          <ac:spMkLst>
            <pc:docMk/>
            <pc:sldMk cId="2297362332" sldId="257"/>
            <ac:spMk id="3" creationId="{B1AB35BB-EEE8-DD50-18DA-5777213C69D2}"/>
          </ac:spMkLst>
        </pc:spChg>
        <pc:picChg chg="add mod">
          <ac:chgData name="Leif Leaf" userId="0caac4137d4800b5" providerId="LiveId" clId="{501401BD-3DAE-4FEC-80EB-7D7BE98F4836}" dt="2026-04-07T23:46:41.880" v="3827" actId="14100"/>
          <ac:picMkLst>
            <pc:docMk/>
            <pc:sldMk cId="2297362332" sldId="257"/>
            <ac:picMk id="7" creationId="{CFB4F4DE-1222-90D8-D99F-02CBB5E6A229}"/>
          </ac:picMkLst>
        </pc:picChg>
      </pc:sldChg>
      <pc:sldChg chg="addSp delSp modSp mod setBg">
        <pc:chgData name="Leif Leaf" userId="0caac4137d4800b5" providerId="LiveId" clId="{501401BD-3DAE-4FEC-80EB-7D7BE98F4836}" dt="2026-04-07T23:53:18.334" v="3840" actId="1076"/>
        <pc:sldMkLst>
          <pc:docMk/>
          <pc:sldMk cId="1548528048" sldId="259"/>
        </pc:sldMkLst>
        <pc:spChg chg="mod">
          <ac:chgData name="Leif Leaf" userId="0caac4137d4800b5" providerId="LiveId" clId="{501401BD-3DAE-4FEC-80EB-7D7BE98F4836}" dt="2026-04-07T23:49:31.732" v="3832" actId="26606"/>
          <ac:spMkLst>
            <pc:docMk/>
            <pc:sldMk cId="1548528048" sldId="259"/>
            <ac:spMk id="2" creationId="{2E2C9B03-0F2C-508D-634E-63082D0BFE13}"/>
          </ac:spMkLst>
        </pc:spChg>
        <pc:spChg chg="add">
          <ac:chgData name="Leif Leaf" userId="0caac4137d4800b5" providerId="LiveId" clId="{501401BD-3DAE-4FEC-80EB-7D7BE98F4836}" dt="2026-04-07T23:49:31.732" v="3832" actId="26606"/>
          <ac:spMkLst>
            <pc:docMk/>
            <pc:sldMk cId="1548528048" sldId="259"/>
            <ac:spMk id="6" creationId="{30B3D270-B19D-4DB8-BD3C-3E707485B515}"/>
          </ac:spMkLst>
        </pc:spChg>
        <pc:spChg chg="add">
          <ac:chgData name="Leif Leaf" userId="0caac4137d4800b5" providerId="LiveId" clId="{501401BD-3DAE-4FEC-80EB-7D7BE98F4836}" dt="2026-04-07T23:49:31.732" v="3832" actId="26606"/>
          <ac:spMkLst>
            <pc:docMk/>
            <pc:sldMk cId="1548528048" sldId="259"/>
            <ac:spMk id="7" creationId="{49BDAF94-B52E-4307-B54C-EF413086FC77}"/>
          </ac:spMkLst>
        </pc:spChg>
        <pc:graphicFrameChg chg="add mod">
          <ac:chgData name="Leif Leaf" userId="0caac4137d4800b5" providerId="LiveId" clId="{501401BD-3DAE-4FEC-80EB-7D7BE98F4836}" dt="2026-04-07T23:50:23.970" v="3837" actId="14100"/>
          <ac:graphicFrameMkLst>
            <pc:docMk/>
            <pc:sldMk cId="1548528048" sldId="259"/>
            <ac:graphicFrameMk id="8" creationId="{FC7741C0-AC80-25B9-651D-D47E2C0F458E}"/>
          </ac:graphicFrameMkLst>
        </pc:graphicFrameChg>
        <pc:picChg chg="add mod">
          <ac:chgData name="Leif Leaf" userId="0caac4137d4800b5" providerId="LiveId" clId="{501401BD-3DAE-4FEC-80EB-7D7BE98F4836}" dt="2026-04-07T23:53:18.334" v="3840" actId="1076"/>
          <ac:picMkLst>
            <pc:docMk/>
            <pc:sldMk cId="1548528048" sldId="259"/>
            <ac:picMk id="10" creationId="{0481A955-31F2-5A3A-E78A-0F832FE87565}"/>
          </ac:picMkLst>
        </pc:picChg>
      </pc:sldChg>
      <pc:sldChg chg="addSp delSp modSp mod setBg">
        <pc:chgData name="Leif Leaf" userId="0caac4137d4800b5" providerId="LiveId" clId="{501401BD-3DAE-4FEC-80EB-7D7BE98F4836}" dt="2026-04-08T00:05:26.705" v="3857" actId="14100"/>
        <pc:sldMkLst>
          <pc:docMk/>
          <pc:sldMk cId="1347807413" sldId="260"/>
        </pc:sldMkLst>
        <pc:spChg chg="mod">
          <ac:chgData name="Leif Leaf" userId="0caac4137d4800b5" providerId="LiveId" clId="{501401BD-3DAE-4FEC-80EB-7D7BE98F4836}" dt="2026-04-08T00:05:26.705" v="3857" actId="14100"/>
          <ac:spMkLst>
            <pc:docMk/>
            <pc:sldMk cId="1347807413" sldId="260"/>
            <ac:spMk id="2" creationId="{E1CF27DF-74B0-2D8C-DF2B-FD4386330680}"/>
          </ac:spMkLst>
        </pc:spChg>
        <pc:spChg chg="add mod">
          <ac:chgData name="Leif Leaf" userId="0caac4137d4800b5" providerId="LiveId" clId="{501401BD-3DAE-4FEC-80EB-7D7BE98F4836}" dt="2026-04-08T00:03:17.927" v="3853" actId="1076"/>
          <ac:spMkLst>
            <pc:docMk/>
            <pc:sldMk cId="1347807413" sldId="260"/>
            <ac:spMk id="7" creationId="{9B7FF7F0-4E6D-93AB-72D6-79C0A009656F}"/>
          </ac:spMkLst>
        </pc:spChg>
        <pc:spChg chg="add">
          <ac:chgData name="Leif Leaf" userId="0caac4137d4800b5" providerId="LiveId" clId="{501401BD-3DAE-4FEC-80EB-7D7BE98F4836}" dt="2026-04-07T23:50:01.079" v="3833" actId="26606"/>
          <ac:spMkLst>
            <pc:docMk/>
            <pc:sldMk cId="1347807413" sldId="260"/>
            <ac:spMk id="9" creationId="{30B3D270-B19D-4DB8-BD3C-3E707485B515}"/>
          </ac:spMkLst>
        </pc:spChg>
        <pc:spChg chg="add">
          <ac:chgData name="Leif Leaf" userId="0caac4137d4800b5" providerId="LiveId" clId="{501401BD-3DAE-4FEC-80EB-7D7BE98F4836}" dt="2026-04-07T23:50:01.079" v="3833" actId="26606"/>
          <ac:spMkLst>
            <pc:docMk/>
            <pc:sldMk cId="1347807413" sldId="260"/>
            <ac:spMk id="11" creationId="{49BDAF94-B52E-4307-B54C-EF413086FC77}"/>
          </ac:spMkLst>
        </pc:spChg>
        <pc:graphicFrameChg chg="add mod">
          <ac:chgData name="Leif Leaf" userId="0caac4137d4800b5" providerId="LiveId" clId="{501401BD-3DAE-4FEC-80EB-7D7BE98F4836}" dt="2026-04-07T23:50:12.242" v="3835" actId="14100"/>
          <ac:graphicFrameMkLst>
            <pc:docMk/>
            <pc:sldMk cId="1347807413" sldId="260"/>
            <ac:graphicFrameMk id="5" creationId="{29CB2082-02B0-982A-AD57-49780EF58AB1}"/>
          </ac:graphicFrameMkLst>
        </pc:graphicFrameChg>
        <pc:picChg chg="add mod">
          <ac:chgData name="Leif Leaf" userId="0caac4137d4800b5" providerId="LiveId" clId="{501401BD-3DAE-4FEC-80EB-7D7BE98F4836}" dt="2026-04-08T00:02:47.557" v="3852" actId="1076"/>
          <ac:picMkLst>
            <pc:docMk/>
            <pc:sldMk cId="1347807413" sldId="260"/>
            <ac:picMk id="6" creationId="{6BDC5F87-3D2E-2DEE-548A-6DEA8F9287C9}"/>
          </ac:picMkLst>
        </pc:picChg>
      </pc:sldChg>
      <pc:sldChg chg="addSp delSp modSp mod setBg">
        <pc:chgData name="Leif Leaf" userId="0caac4137d4800b5" providerId="LiveId" clId="{501401BD-3DAE-4FEC-80EB-7D7BE98F4836}" dt="2026-04-08T00:31:21.279" v="3893" actId="14100"/>
        <pc:sldMkLst>
          <pc:docMk/>
          <pc:sldMk cId="3026187846" sldId="261"/>
        </pc:sldMkLst>
        <pc:spChg chg="mod">
          <ac:chgData name="Leif Leaf" userId="0caac4137d4800b5" providerId="LiveId" clId="{501401BD-3DAE-4FEC-80EB-7D7BE98F4836}" dt="2026-04-08T00:30:23.899" v="3887" actId="26606"/>
          <ac:spMkLst>
            <pc:docMk/>
            <pc:sldMk cId="3026187846" sldId="261"/>
            <ac:spMk id="2" creationId="{E4F30015-2935-B311-0512-21188CFE2A0D}"/>
          </ac:spMkLst>
        </pc:spChg>
        <pc:spChg chg="mod ord">
          <ac:chgData name="Leif Leaf" userId="0caac4137d4800b5" providerId="LiveId" clId="{501401BD-3DAE-4FEC-80EB-7D7BE98F4836}" dt="2026-04-08T00:31:21.279" v="3893" actId="14100"/>
          <ac:spMkLst>
            <pc:docMk/>
            <pc:sldMk cId="3026187846" sldId="261"/>
            <ac:spMk id="3" creationId="{CA311BCA-8296-F59D-CDFA-B5058339FF8E}"/>
          </ac:spMkLst>
        </pc:spChg>
        <pc:spChg chg="mod">
          <ac:chgData name="Leif Leaf" userId="0caac4137d4800b5" providerId="LiveId" clId="{501401BD-3DAE-4FEC-80EB-7D7BE98F4836}" dt="2026-04-08T00:30:23.899" v="3887" actId="26606"/>
          <ac:spMkLst>
            <pc:docMk/>
            <pc:sldMk cId="3026187846" sldId="261"/>
            <ac:spMk id="4" creationId="{BDC33F68-25C2-482B-826E-7A61DDDC298A}"/>
          </ac:spMkLst>
        </pc:spChg>
        <pc:spChg chg="add">
          <ac:chgData name="Leif Leaf" userId="0caac4137d4800b5" providerId="LiveId" clId="{501401BD-3DAE-4FEC-80EB-7D7BE98F4836}" dt="2026-04-08T00:30:23.899" v="3887" actId="26606"/>
          <ac:spMkLst>
            <pc:docMk/>
            <pc:sldMk cId="3026187846" sldId="261"/>
            <ac:spMk id="12" creationId="{50CF6C96-4596-4D83-A9F9-A3AB22AB4D89}"/>
          </ac:spMkLst>
        </pc:spChg>
        <pc:picChg chg="add del mod">
          <ac:chgData name="Leif Leaf" userId="0caac4137d4800b5" providerId="LiveId" clId="{501401BD-3DAE-4FEC-80EB-7D7BE98F4836}" dt="2026-04-08T00:30:13.318" v="3886" actId="478"/>
          <ac:picMkLst>
            <pc:docMk/>
            <pc:sldMk cId="3026187846" sldId="261"/>
            <ac:picMk id="5" creationId="{BB76AA63-8327-AA4C-5C48-A18D772B6586}"/>
          </ac:picMkLst>
        </pc:picChg>
        <pc:picChg chg="add mod">
          <ac:chgData name="Leif Leaf" userId="0caac4137d4800b5" providerId="LiveId" clId="{501401BD-3DAE-4FEC-80EB-7D7BE98F4836}" dt="2026-04-08T00:30:35.635" v="3888" actId="14100"/>
          <ac:picMkLst>
            <pc:docMk/>
            <pc:sldMk cId="3026187846" sldId="261"/>
            <ac:picMk id="7" creationId="{79ACB09A-235C-7930-805A-2632C7E5E633}"/>
          </ac:picMkLst>
        </pc:picChg>
      </pc:sldChg>
      <pc:sldChg chg="addSp delSp modSp mod ord setBg addAnim delDesignElem">
        <pc:chgData name="Leif Leaf" userId="0caac4137d4800b5" providerId="LiveId" clId="{501401BD-3DAE-4FEC-80EB-7D7BE98F4836}" dt="2026-04-09T01:42:55.290" v="3923" actId="14100"/>
        <pc:sldMkLst>
          <pc:docMk/>
          <pc:sldMk cId="4014299956" sldId="262"/>
        </pc:sldMkLst>
        <pc:spChg chg="mod">
          <ac:chgData name="Leif Leaf" userId="0caac4137d4800b5" providerId="LiveId" clId="{501401BD-3DAE-4FEC-80EB-7D7BE98F4836}" dt="2026-04-07T17:35:20.786" v="68" actId="26606"/>
          <ac:spMkLst>
            <pc:docMk/>
            <pc:sldMk cId="4014299956" sldId="262"/>
            <ac:spMk id="2" creationId="{C59692B3-2B72-756E-02F2-503586349D27}"/>
          </ac:spMkLst>
        </pc:spChg>
        <pc:spChg chg="add mod">
          <ac:chgData name="Leif Leaf" userId="0caac4137d4800b5" providerId="LiveId" clId="{501401BD-3DAE-4FEC-80EB-7D7BE98F4836}" dt="2026-04-07T17:35:20.786" v="68" actId="26606"/>
          <ac:spMkLst>
            <pc:docMk/>
            <pc:sldMk cId="4014299956" sldId="262"/>
            <ac:spMk id="4" creationId="{606C0089-9DDC-90A5-2A19-CC12BCFC8590}"/>
          </ac:spMkLst>
        </pc:spChg>
        <pc:picChg chg="add del mod">
          <ac:chgData name="Leif Leaf" userId="0caac4137d4800b5" providerId="LiveId" clId="{501401BD-3DAE-4FEC-80EB-7D7BE98F4836}" dt="2026-04-09T01:42:36.174" v="3919" actId="478"/>
          <ac:picMkLst>
            <pc:docMk/>
            <pc:sldMk cId="4014299956" sldId="262"/>
            <ac:picMk id="6" creationId="{51AE0AEA-2451-0B1C-C0F5-167FBE746517}"/>
          </ac:picMkLst>
        </pc:picChg>
        <pc:picChg chg="add mod">
          <ac:chgData name="Leif Leaf" userId="0caac4137d4800b5" providerId="LiveId" clId="{501401BD-3DAE-4FEC-80EB-7D7BE98F4836}" dt="2026-04-09T01:42:55.290" v="3923" actId="14100"/>
          <ac:picMkLst>
            <pc:docMk/>
            <pc:sldMk cId="4014299956" sldId="262"/>
            <ac:picMk id="7" creationId="{7D1F7F87-D0A2-1BB7-798E-1E8E7B913FB7}"/>
          </ac:picMkLst>
        </pc:picChg>
        <pc:picChg chg="add mod">
          <ac:chgData name="Leif Leaf" userId="0caac4137d4800b5" providerId="LiveId" clId="{501401BD-3DAE-4FEC-80EB-7D7BE98F4836}" dt="2026-04-07T17:35:20.786" v="68" actId="26606"/>
          <ac:picMkLst>
            <pc:docMk/>
            <pc:sldMk cId="4014299956" sldId="262"/>
            <ac:picMk id="29" creationId="{E39B4028-11BF-98E2-6EB7-96323FF3F779}"/>
          </ac:picMkLst>
        </pc:picChg>
      </pc:sldChg>
      <pc:sldChg chg="addSp delSp modSp new mod setBg">
        <pc:chgData name="Leif Leaf" userId="0caac4137d4800b5" providerId="LiveId" clId="{501401BD-3DAE-4FEC-80EB-7D7BE98F4836}" dt="2026-04-08T00:19:11.316" v="3879"/>
        <pc:sldMkLst>
          <pc:docMk/>
          <pc:sldMk cId="4097756796" sldId="263"/>
        </pc:sldMkLst>
        <pc:spChg chg="mod">
          <ac:chgData name="Leif Leaf" userId="0caac4137d4800b5" providerId="LiveId" clId="{501401BD-3DAE-4FEC-80EB-7D7BE98F4836}" dt="2026-04-07T23:48:09.343" v="3829" actId="20577"/>
          <ac:spMkLst>
            <pc:docMk/>
            <pc:sldMk cId="4097756796" sldId="263"/>
            <ac:spMk id="2" creationId="{9D0A64CC-6197-332C-2F79-96D8BB4C7752}"/>
          </ac:spMkLst>
        </pc:spChg>
        <pc:spChg chg="add mod">
          <ac:chgData name="Leif Leaf" userId="0caac4137d4800b5" providerId="LiveId" clId="{501401BD-3DAE-4FEC-80EB-7D7BE98F4836}" dt="2026-04-07T23:43:08.783" v="3819" actId="255"/>
          <ac:spMkLst>
            <pc:docMk/>
            <pc:sldMk cId="4097756796" sldId="263"/>
            <ac:spMk id="11" creationId="{D31590F4-831E-1A3F-0D0F-8F45ADB990FB}"/>
          </ac:spMkLst>
        </pc:spChg>
        <pc:picChg chg="add">
          <ac:chgData name="Leif Leaf" userId="0caac4137d4800b5" providerId="LiveId" clId="{501401BD-3DAE-4FEC-80EB-7D7BE98F4836}" dt="2026-04-07T23:42:29.528" v="3815" actId="26606"/>
          <ac:picMkLst>
            <pc:docMk/>
            <pc:sldMk cId="4097756796" sldId="263"/>
            <ac:picMk id="7" creationId="{85B04C7B-9DFE-FBDD-F132-D782B3BF4C7C}"/>
          </ac:picMkLst>
        </pc:picChg>
      </pc:sldChg>
      <pc:sldChg chg="addSp delSp modSp add mod ord setBg">
        <pc:chgData name="Leif Leaf" userId="0caac4137d4800b5" providerId="LiveId" clId="{501401BD-3DAE-4FEC-80EB-7D7BE98F4836}" dt="2026-04-07T23:59:31.049" v="3847" actId="1076"/>
        <pc:sldMkLst>
          <pc:docMk/>
          <pc:sldMk cId="2301580467" sldId="265"/>
        </pc:sldMkLst>
        <pc:spChg chg="mod">
          <ac:chgData name="Leif Leaf" userId="0caac4137d4800b5" providerId="LiveId" clId="{501401BD-3DAE-4FEC-80EB-7D7BE98F4836}" dt="2026-04-07T23:55:17.243" v="3841" actId="26606"/>
          <ac:spMkLst>
            <pc:docMk/>
            <pc:sldMk cId="2301580467" sldId="265"/>
            <ac:spMk id="2" creationId="{D70D4276-8EFB-A172-83E5-93C0BE6A2CC4}"/>
          </ac:spMkLst>
        </pc:spChg>
        <pc:spChg chg="add">
          <ac:chgData name="Leif Leaf" userId="0caac4137d4800b5" providerId="LiveId" clId="{501401BD-3DAE-4FEC-80EB-7D7BE98F4836}" dt="2026-04-07T23:55:17.243" v="3841" actId="26606"/>
          <ac:spMkLst>
            <pc:docMk/>
            <pc:sldMk cId="2301580467" sldId="265"/>
            <ac:spMk id="9" creationId="{30B3D270-B19D-4DB8-BD3C-3E707485B515}"/>
          </ac:spMkLst>
        </pc:spChg>
        <pc:spChg chg="add">
          <ac:chgData name="Leif Leaf" userId="0caac4137d4800b5" providerId="LiveId" clId="{501401BD-3DAE-4FEC-80EB-7D7BE98F4836}" dt="2026-04-07T23:55:17.243" v="3841" actId="26606"/>
          <ac:spMkLst>
            <pc:docMk/>
            <pc:sldMk cId="2301580467" sldId="265"/>
            <ac:spMk id="11" creationId="{49BDAF94-B52E-4307-B54C-EF413086FC77}"/>
          </ac:spMkLst>
        </pc:spChg>
        <pc:graphicFrameChg chg="add">
          <ac:chgData name="Leif Leaf" userId="0caac4137d4800b5" providerId="LiveId" clId="{501401BD-3DAE-4FEC-80EB-7D7BE98F4836}" dt="2026-04-07T23:55:17.243" v="3841" actId="26606"/>
          <ac:graphicFrameMkLst>
            <pc:docMk/>
            <pc:sldMk cId="2301580467" sldId="265"/>
            <ac:graphicFrameMk id="5" creationId="{1C2AAB5A-C985-BAD0-E0B0-9594634638EA}"/>
          </ac:graphicFrameMkLst>
        </pc:graphicFrameChg>
        <pc:picChg chg="add mod">
          <ac:chgData name="Leif Leaf" userId="0caac4137d4800b5" providerId="LiveId" clId="{501401BD-3DAE-4FEC-80EB-7D7BE98F4836}" dt="2026-04-07T23:57:09.653" v="3844" actId="1076"/>
          <ac:picMkLst>
            <pc:docMk/>
            <pc:sldMk cId="2301580467" sldId="265"/>
            <ac:picMk id="6" creationId="{19C13BA2-6D73-5574-DEF9-0976AC2B9A86}"/>
          </ac:picMkLst>
        </pc:picChg>
        <pc:picChg chg="add mod">
          <ac:chgData name="Leif Leaf" userId="0caac4137d4800b5" providerId="LiveId" clId="{501401BD-3DAE-4FEC-80EB-7D7BE98F4836}" dt="2026-04-07T23:59:31.049" v="3847" actId="1076"/>
          <ac:picMkLst>
            <pc:docMk/>
            <pc:sldMk cId="2301580467" sldId="265"/>
            <ac:picMk id="8" creationId="{B1316002-5C6F-1AC9-4A63-53AF29A82AE7}"/>
          </ac:picMkLst>
        </pc:picChg>
      </pc:sldChg>
      <pc:sldChg chg="addSp modSp new mod ord setBg">
        <pc:chgData name="Leif Leaf" userId="0caac4137d4800b5" providerId="LiveId" clId="{501401BD-3DAE-4FEC-80EB-7D7BE98F4836}" dt="2026-04-08T00:36:55.849" v="3914" actId="1076"/>
        <pc:sldMkLst>
          <pc:docMk/>
          <pc:sldMk cId="755456580" sldId="266"/>
        </pc:sldMkLst>
        <pc:spChg chg="mod">
          <ac:chgData name="Leif Leaf" userId="0caac4137d4800b5" providerId="LiveId" clId="{501401BD-3DAE-4FEC-80EB-7D7BE98F4836}" dt="2026-04-08T00:36:55.849" v="3914" actId="1076"/>
          <ac:spMkLst>
            <pc:docMk/>
            <pc:sldMk cId="755456580" sldId="266"/>
            <ac:spMk id="2" creationId="{FC81399E-1758-2803-1701-B20D28DB6597}"/>
          </ac:spMkLst>
        </pc:spChg>
        <pc:spChg chg="mod">
          <ac:chgData name="Leif Leaf" userId="0caac4137d4800b5" providerId="LiveId" clId="{501401BD-3DAE-4FEC-80EB-7D7BE98F4836}" dt="2026-04-08T00:14:08.033" v="3873" actId="26606"/>
          <ac:spMkLst>
            <pc:docMk/>
            <pc:sldMk cId="755456580" sldId="266"/>
            <ac:spMk id="3" creationId="{A4D83D80-285B-85F0-0F69-5C9AEE66D008}"/>
          </ac:spMkLst>
        </pc:spChg>
        <pc:picChg chg="add">
          <ac:chgData name="Leif Leaf" userId="0caac4137d4800b5" providerId="LiveId" clId="{501401BD-3DAE-4FEC-80EB-7D7BE98F4836}" dt="2026-04-08T00:14:08.033" v="3873" actId="26606"/>
          <ac:picMkLst>
            <pc:docMk/>
            <pc:sldMk cId="755456580" sldId="266"/>
            <ac:picMk id="5" creationId="{80E87149-AB80-7A51-0C58-B739F9BEA21E}"/>
          </ac:picMkLst>
        </pc:picChg>
      </pc:sldChg>
      <pc:sldChg chg="addSp delSp modSp new mod setBg">
        <pc:chgData name="Leif Leaf" userId="0caac4137d4800b5" providerId="LiveId" clId="{501401BD-3DAE-4FEC-80EB-7D7BE98F4836}" dt="2026-04-08T00:15:00.877" v="3877" actId="26606"/>
        <pc:sldMkLst>
          <pc:docMk/>
          <pc:sldMk cId="3305552791" sldId="267"/>
        </pc:sldMkLst>
        <pc:spChg chg="mod">
          <ac:chgData name="Leif Leaf" userId="0caac4137d4800b5" providerId="LiveId" clId="{501401BD-3DAE-4FEC-80EB-7D7BE98F4836}" dt="2026-04-08T00:15:00.877" v="3877" actId="26606"/>
          <ac:spMkLst>
            <pc:docMk/>
            <pc:sldMk cId="3305552791" sldId="267"/>
            <ac:spMk id="2" creationId="{2810D21D-8790-4A96-8EE8-E0E7874455DC}"/>
          </ac:spMkLst>
        </pc:spChg>
        <pc:spChg chg="del mod">
          <ac:chgData name="Leif Leaf" userId="0caac4137d4800b5" providerId="LiveId" clId="{501401BD-3DAE-4FEC-80EB-7D7BE98F4836}" dt="2026-04-08T00:15:00.877" v="3877" actId="26606"/>
          <ac:spMkLst>
            <pc:docMk/>
            <pc:sldMk cId="3305552791" sldId="267"/>
            <ac:spMk id="3" creationId="{BA4E704D-3C83-0F59-5BB3-8CB3BEA17F28}"/>
          </ac:spMkLst>
        </pc:spChg>
        <pc:spChg chg="add">
          <ac:chgData name="Leif Leaf" userId="0caac4137d4800b5" providerId="LiveId" clId="{501401BD-3DAE-4FEC-80EB-7D7BE98F4836}" dt="2026-04-08T00:15:00.877" v="3877" actId="26606"/>
          <ac:spMkLst>
            <pc:docMk/>
            <pc:sldMk cId="3305552791" sldId="267"/>
            <ac:spMk id="9" creationId="{30B3D270-B19D-4DB8-BD3C-3E707485B515}"/>
          </ac:spMkLst>
        </pc:spChg>
        <pc:spChg chg="add">
          <ac:chgData name="Leif Leaf" userId="0caac4137d4800b5" providerId="LiveId" clId="{501401BD-3DAE-4FEC-80EB-7D7BE98F4836}" dt="2026-04-08T00:15:00.877" v="3877" actId="26606"/>
          <ac:spMkLst>
            <pc:docMk/>
            <pc:sldMk cId="3305552791" sldId="267"/>
            <ac:spMk id="11" creationId="{49BDAF94-B52E-4307-B54C-EF413086FC77}"/>
          </ac:spMkLst>
        </pc:spChg>
        <pc:graphicFrameChg chg="add">
          <ac:chgData name="Leif Leaf" userId="0caac4137d4800b5" providerId="LiveId" clId="{501401BD-3DAE-4FEC-80EB-7D7BE98F4836}" dt="2026-04-08T00:15:00.877" v="3877" actId="26606"/>
          <ac:graphicFrameMkLst>
            <pc:docMk/>
            <pc:sldMk cId="3305552791" sldId="267"/>
            <ac:graphicFrameMk id="5" creationId="{B4B61A83-EA03-B51E-87C2-0AB9927D1092}"/>
          </ac:graphicFrameMkLst>
        </pc:graphicFrameChg>
      </pc:sldChg>
      <pc:sldChg chg="addSp delSp modSp new mod ord setBg">
        <pc:chgData name="Leif Leaf" userId="0caac4137d4800b5" providerId="LiveId" clId="{501401BD-3DAE-4FEC-80EB-7D7BE98F4836}" dt="2026-04-08T00:24:56.742" v="3884" actId="20577"/>
        <pc:sldMkLst>
          <pc:docMk/>
          <pc:sldMk cId="2404704393" sldId="268"/>
        </pc:sldMkLst>
        <pc:spChg chg="mod">
          <ac:chgData name="Leif Leaf" userId="0caac4137d4800b5" providerId="LiveId" clId="{501401BD-3DAE-4FEC-80EB-7D7BE98F4836}" dt="2026-04-08T00:24:56.742" v="3884" actId="20577"/>
          <ac:spMkLst>
            <pc:docMk/>
            <pc:sldMk cId="2404704393" sldId="268"/>
            <ac:spMk id="2" creationId="{8CBB91D3-0A3A-1DF2-5524-B1B17625166C}"/>
          </ac:spMkLst>
        </pc:spChg>
        <pc:spChg chg="add">
          <ac:chgData name="Leif Leaf" userId="0caac4137d4800b5" providerId="LiveId" clId="{501401BD-3DAE-4FEC-80EB-7D7BE98F4836}" dt="2026-04-07T23:40:17.939" v="3806" actId="26606"/>
          <ac:spMkLst>
            <pc:docMk/>
            <pc:sldMk cId="2404704393" sldId="268"/>
            <ac:spMk id="9" creationId="{30B3D270-B19D-4DB8-BD3C-3E707485B515}"/>
          </ac:spMkLst>
        </pc:spChg>
        <pc:spChg chg="add">
          <ac:chgData name="Leif Leaf" userId="0caac4137d4800b5" providerId="LiveId" clId="{501401BD-3DAE-4FEC-80EB-7D7BE98F4836}" dt="2026-04-07T23:40:17.939" v="3806" actId="26606"/>
          <ac:spMkLst>
            <pc:docMk/>
            <pc:sldMk cId="2404704393" sldId="268"/>
            <ac:spMk id="11" creationId="{49BDAF94-B52E-4307-B54C-EF413086FC77}"/>
          </ac:spMkLst>
        </pc:spChg>
        <pc:graphicFrameChg chg="add mod">
          <ac:chgData name="Leif Leaf" userId="0caac4137d4800b5" providerId="LiveId" clId="{501401BD-3DAE-4FEC-80EB-7D7BE98F4836}" dt="2026-04-07T23:40:34.005" v="3808" actId="14100"/>
          <ac:graphicFrameMkLst>
            <pc:docMk/>
            <pc:sldMk cId="2404704393" sldId="268"/>
            <ac:graphicFrameMk id="5" creationId="{30CEACFE-EA23-AB04-F55B-5A684657B33F}"/>
          </ac:graphicFrameMkLst>
        </pc:graphicFrameChg>
      </pc:sldChg>
      <pc:sldChg chg="addSp delSp modSp new mod setBg">
        <pc:chgData name="Leif Leaf" userId="0caac4137d4800b5" providerId="LiveId" clId="{501401BD-3DAE-4FEC-80EB-7D7BE98F4836}" dt="2026-04-08T00:35:40.553" v="3895" actId="14100"/>
        <pc:sldMkLst>
          <pc:docMk/>
          <pc:sldMk cId="2666527196" sldId="269"/>
        </pc:sldMkLst>
        <pc:spChg chg="mod">
          <ac:chgData name="Leif Leaf" userId="0caac4137d4800b5" providerId="LiveId" clId="{501401BD-3DAE-4FEC-80EB-7D7BE98F4836}" dt="2026-04-08T00:11:27.951" v="3870" actId="26606"/>
          <ac:spMkLst>
            <pc:docMk/>
            <pc:sldMk cId="2666527196" sldId="269"/>
            <ac:spMk id="2" creationId="{F4F12FDA-FA7D-F1DD-0F8D-8441D529B43C}"/>
          </ac:spMkLst>
        </pc:spChg>
        <pc:spChg chg="add del mod">
          <ac:chgData name="Leif Leaf" userId="0caac4137d4800b5" providerId="LiveId" clId="{501401BD-3DAE-4FEC-80EB-7D7BE98F4836}" dt="2026-04-08T00:11:27.951" v="3870" actId="26606"/>
          <ac:spMkLst>
            <pc:docMk/>
            <pc:sldMk cId="2666527196" sldId="269"/>
            <ac:spMk id="3" creationId="{21559E8F-7A84-22AD-F885-C9A844914650}"/>
          </ac:spMkLst>
        </pc:spChg>
        <pc:spChg chg="add del">
          <ac:chgData name="Leif Leaf" userId="0caac4137d4800b5" providerId="LiveId" clId="{501401BD-3DAE-4FEC-80EB-7D7BE98F4836}" dt="2026-04-08T00:11:21.342" v="3865" actId="26606"/>
          <ac:spMkLst>
            <pc:docMk/>
            <pc:sldMk cId="2666527196" sldId="269"/>
            <ac:spMk id="9" creationId="{30B3D270-B19D-4DB8-BD3C-3E707485B515}"/>
          </ac:spMkLst>
        </pc:spChg>
        <pc:spChg chg="add del">
          <ac:chgData name="Leif Leaf" userId="0caac4137d4800b5" providerId="LiveId" clId="{501401BD-3DAE-4FEC-80EB-7D7BE98F4836}" dt="2026-04-08T00:11:21.342" v="3865" actId="26606"/>
          <ac:spMkLst>
            <pc:docMk/>
            <pc:sldMk cId="2666527196" sldId="269"/>
            <ac:spMk id="11" creationId="{49BDAF94-B52E-4307-B54C-EF413086FC77}"/>
          </ac:spMkLst>
        </pc:spChg>
        <pc:spChg chg="add del">
          <ac:chgData name="Leif Leaf" userId="0caac4137d4800b5" providerId="LiveId" clId="{501401BD-3DAE-4FEC-80EB-7D7BE98F4836}" dt="2026-04-08T00:11:25.491" v="3867" actId="26606"/>
          <ac:spMkLst>
            <pc:docMk/>
            <pc:sldMk cId="2666527196" sldId="269"/>
            <ac:spMk id="13" creationId="{30B3D270-B19D-4DB8-BD3C-3E707485B515}"/>
          </ac:spMkLst>
        </pc:spChg>
        <pc:spChg chg="add del">
          <ac:chgData name="Leif Leaf" userId="0caac4137d4800b5" providerId="LiveId" clId="{501401BD-3DAE-4FEC-80EB-7D7BE98F4836}" dt="2026-04-08T00:11:25.491" v="3867" actId="26606"/>
          <ac:spMkLst>
            <pc:docMk/>
            <pc:sldMk cId="2666527196" sldId="269"/>
            <ac:spMk id="14" creationId="{49BDAF94-B52E-4307-B54C-EF413086FC77}"/>
          </ac:spMkLst>
        </pc:spChg>
        <pc:spChg chg="add del">
          <ac:chgData name="Leif Leaf" userId="0caac4137d4800b5" providerId="LiveId" clId="{501401BD-3DAE-4FEC-80EB-7D7BE98F4836}" dt="2026-04-08T00:11:27.928" v="3869" actId="26606"/>
          <ac:spMkLst>
            <pc:docMk/>
            <pc:sldMk cId="2666527196" sldId="269"/>
            <ac:spMk id="17" creationId="{30B3D270-B19D-4DB8-BD3C-3E707485B515}"/>
          </ac:spMkLst>
        </pc:spChg>
        <pc:spChg chg="add del">
          <ac:chgData name="Leif Leaf" userId="0caac4137d4800b5" providerId="LiveId" clId="{501401BD-3DAE-4FEC-80EB-7D7BE98F4836}" dt="2026-04-08T00:11:27.928" v="3869" actId="26606"/>
          <ac:spMkLst>
            <pc:docMk/>
            <pc:sldMk cId="2666527196" sldId="269"/>
            <ac:spMk id="18" creationId="{49BDAF94-B52E-4307-B54C-EF413086FC77}"/>
          </ac:spMkLst>
        </pc:spChg>
        <pc:spChg chg="add">
          <ac:chgData name="Leif Leaf" userId="0caac4137d4800b5" providerId="LiveId" clId="{501401BD-3DAE-4FEC-80EB-7D7BE98F4836}" dt="2026-04-08T00:11:27.951" v="3870" actId="26606"/>
          <ac:spMkLst>
            <pc:docMk/>
            <pc:sldMk cId="2666527196" sldId="269"/>
            <ac:spMk id="21" creationId="{30B3D270-B19D-4DB8-BD3C-3E707485B515}"/>
          </ac:spMkLst>
        </pc:spChg>
        <pc:spChg chg="add">
          <ac:chgData name="Leif Leaf" userId="0caac4137d4800b5" providerId="LiveId" clId="{501401BD-3DAE-4FEC-80EB-7D7BE98F4836}" dt="2026-04-08T00:11:27.951" v="3870" actId="26606"/>
          <ac:spMkLst>
            <pc:docMk/>
            <pc:sldMk cId="2666527196" sldId="269"/>
            <ac:spMk id="22" creationId="{49BDAF94-B52E-4307-B54C-EF413086FC77}"/>
          </ac:spMkLst>
        </pc:spChg>
        <pc:graphicFrameChg chg="add del">
          <ac:chgData name="Leif Leaf" userId="0caac4137d4800b5" providerId="LiveId" clId="{501401BD-3DAE-4FEC-80EB-7D7BE98F4836}" dt="2026-04-08T00:11:21.342" v="3865" actId="26606"/>
          <ac:graphicFrameMkLst>
            <pc:docMk/>
            <pc:sldMk cId="2666527196" sldId="269"/>
            <ac:graphicFrameMk id="5" creationId="{68AA8263-0B4D-2C66-72F5-CA2646152C2B}"/>
          </ac:graphicFrameMkLst>
        </pc:graphicFrameChg>
        <pc:graphicFrameChg chg="add del">
          <ac:chgData name="Leif Leaf" userId="0caac4137d4800b5" providerId="LiveId" clId="{501401BD-3DAE-4FEC-80EB-7D7BE98F4836}" dt="2026-04-08T00:11:25.491" v="3867" actId="26606"/>
          <ac:graphicFrameMkLst>
            <pc:docMk/>
            <pc:sldMk cId="2666527196" sldId="269"/>
            <ac:graphicFrameMk id="15" creationId="{67D3CCD3-CD2A-D533-5992-B7ECA47C6A1D}"/>
          </ac:graphicFrameMkLst>
        </pc:graphicFrameChg>
        <pc:graphicFrameChg chg="add del">
          <ac:chgData name="Leif Leaf" userId="0caac4137d4800b5" providerId="LiveId" clId="{501401BD-3DAE-4FEC-80EB-7D7BE98F4836}" dt="2026-04-08T00:11:27.928" v="3869" actId="26606"/>
          <ac:graphicFrameMkLst>
            <pc:docMk/>
            <pc:sldMk cId="2666527196" sldId="269"/>
            <ac:graphicFrameMk id="19" creationId="{68AA8263-0B4D-2C66-72F5-CA2646152C2B}"/>
          </ac:graphicFrameMkLst>
        </pc:graphicFrameChg>
        <pc:graphicFrameChg chg="add mod">
          <ac:chgData name="Leif Leaf" userId="0caac4137d4800b5" providerId="LiveId" clId="{501401BD-3DAE-4FEC-80EB-7D7BE98F4836}" dt="2026-04-08T00:35:40.553" v="3895" actId="14100"/>
          <ac:graphicFrameMkLst>
            <pc:docMk/>
            <pc:sldMk cId="2666527196" sldId="269"/>
            <ac:graphicFrameMk id="23" creationId="{67D3CCD3-CD2A-D533-5992-B7ECA47C6A1D}"/>
          </ac:graphicFrameMkLst>
        </pc:graphicFrameChg>
      </pc:sldChg>
      <pc:sldChg chg="addSp delSp modSp add mod setBg">
        <pc:chgData name="Leif Leaf" userId="0caac4137d4800b5" providerId="LiveId" clId="{501401BD-3DAE-4FEC-80EB-7D7BE98F4836}" dt="2026-04-08T00:36:16.787" v="3902" actId="20577"/>
        <pc:sldMkLst>
          <pc:docMk/>
          <pc:sldMk cId="1229535882" sldId="270"/>
        </pc:sldMkLst>
        <pc:spChg chg="mod">
          <ac:chgData name="Leif Leaf" userId="0caac4137d4800b5" providerId="LiveId" clId="{501401BD-3DAE-4FEC-80EB-7D7BE98F4836}" dt="2026-04-08T00:36:16.787" v="3902" actId="20577"/>
          <ac:spMkLst>
            <pc:docMk/>
            <pc:sldMk cId="1229535882" sldId="270"/>
            <ac:spMk id="2" creationId="{3FE69ADC-FD71-F8DA-2BC9-04A79291C8A6}"/>
          </ac:spMkLst>
        </pc:spChg>
        <pc:spChg chg="del mod">
          <ac:chgData name="Leif Leaf" userId="0caac4137d4800b5" providerId="LiveId" clId="{501401BD-3DAE-4FEC-80EB-7D7BE98F4836}" dt="2026-04-08T00:11:55.794" v="3871" actId="26606"/>
          <ac:spMkLst>
            <pc:docMk/>
            <pc:sldMk cId="1229535882" sldId="270"/>
            <ac:spMk id="3" creationId="{D64B6CB3-E695-E8EF-5DE5-F89DBCC27E36}"/>
          </ac:spMkLst>
        </pc:spChg>
        <pc:spChg chg="add">
          <ac:chgData name="Leif Leaf" userId="0caac4137d4800b5" providerId="LiveId" clId="{501401BD-3DAE-4FEC-80EB-7D7BE98F4836}" dt="2026-04-08T00:11:55.794" v="3871" actId="26606"/>
          <ac:spMkLst>
            <pc:docMk/>
            <pc:sldMk cId="1229535882" sldId="270"/>
            <ac:spMk id="9" creationId="{30B3D270-B19D-4DB8-BD3C-3E707485B515}"/>
          </ac:spMkLst>
        </pc:spChg>
        <pc:spChg chg="add">
          <ac:chgData name="Leif Leaf" userId="0caac4137d4800b5" providerId="LiveId" clId="{501401BD-3DAE-4FEC-80EB-7D7BE98F4836}" dt="2026-04-08T00:11:55.794" v="3871" actId="26606"/>
          <ac:spMkLst>
            <pc:docMk/>
            <pc:sldMk cId="1229535882" sldId="270"/>
            <ac:spMk id="11" creationId="{49BDAF94-B52E-4307-B54C-EF413086FC77}"/>
          </ac:spMkLst>
        </pc:spChg>
        <pc:graphicFrameChg chg="add mod">
          <ac:chgData name="Leif Leaf" userId="0caac4137d4800b5" providerId="LiveId" clId="{501401BD-3DAE-4FEC-80EB-7D7BE98F4836}" dt="2026-04-08T00:35:55.892" v="3897" actId="14100"/>
          <ac:graphicFrameMkLst>
            <pc:docMk/>
            <pc:sldMk cId="1229535882" sldId="270"/>
            <ac:graphicFrameMk id="5" creationId="{C146AC61-2DF4-A546-615E-20D646B9570E}"/>
          </ac:graphicFrameMkLst>
        </pc:graphicFrameChg>
      </pc:sldChg>
      <pc:sldChg chg="addSp delSp modSp add mod ord setBg">
        <pc:chgData name="Leif Leaf" userId="0caac4137d4800b5" providerId="LiveId" clId="{501401BD-3DAE-4FEC-80EB-7D7BE98F4836}" dt="2026-04-08T00:13:05.383" v="3872" actId="26606"/>
        <pc:sldMkLst>
          <pc:docMk/>
          <pc:sldMk cId="3286191591" sldId="271"/>
        </pc:sldMkLst>
        <pc:spChg chg="mod">
          <ac:chgData name="Leif Leaf" userId="0caac4137d4800b5" providerId="LiveId" clId="{501401BD-3DAE-4FEC-80EB-7D7BE98F4836}" dt="2026-04-08T00:13:05.383" v="3872" actId="26606"/>
          <ac:spMkLst>
            <pc:docMk/>
            <pc:sldMk cId="3286191591" sldId="271"/>
            <ac:spMk id="2" creationId="{94A1B26F-6321-BBDA-2119-A7981C00DB37}"/>
          </ac:spMkLst>
        </pc:spChg>
        <pc:spChg chg="del mod">
          <ac:chgData name="Leif Leaf" userId="0caac4137d4800b5" providerId="LiveId" clId="{501401BD-3DAE-4FEC-80EB-7D7BE98F4836}" dt="2026-04-08T00:13:05.383" v="3872" actId="26606"/>
          <ac:spMkLst>
            <pc:docMk/>
            <pc:sldMk cId="3286191591" sldId="271"/>
            <ac:spMk id="3" creationId="{5F1D6373-C2FB-D699-19C3-5EE8B9729C1A}"/>
          </ac:spMkLst>
        </pc:spChg>
        <pc:spChg chg="add">
          <ac:chgData name="Leif Leaf" userId="0caac4137d4800b5" providerId="LiveId" clId="{501401BD-3DAE-4FEC-80EB-7D7BE98F4836}" dt="2026-04-08T00:13:05.383" v="3872" actId="26606"/>
          <ac:spMkLst>
            <pc:docMk/>
            <pc:sldMk cId="3286191591" sldId="271"/>
            <ac:spMk id="9" creationId="{876248C8-0720-48AB-91BA-5F530BB41E5E}"/>
          </ac:spMkLst>
        </pc:spChg>
        <pc:spChg chg="add">
          <ac:chgData name="Leif Leaf" userId="0caac4137d4800b5" providerId="LiveId" clId="{501401BD-3DAE-4FEC-80EB-7D7BE98F4836}" dt="2026-04-08T00:13:05.383" v="3872" actId="26606"/>
          <ac:spMkLst>
            <pc:docMk/>
            <pc:sldMk cId="3286191591" sldId="271"/>
            <ac:spMk id="11" creationId="{523BEDA7-D0B8-4802-8168-92452653BC9F}"/>
          </ac:spMkLst>
        </pc:spChg>
        <pc:spChg chg="add">
          <ac:chgData name="Leif Leaf" userId="0caac4137d4800b5" providerId="LiveId" clId="{501401BD-3DAE-4FEC-80EB-7D7BE98F4836}" dt="2026-04-08T00:13:05.383" v="3872" actId="26606"/>
          <ac:spMkLst>
            <pc:docMk/>
            <pc:sldMk cId="3286191591" sldId="271"/>
            <ac:spMk id="13" creationId="{D2EFF34B-7B1A-4F9D-8CEE-A40962BC7C21}"/>
          </ac:spMkLst>
        </pc:spChg>
        <pc:graphicFrameChg chg="add">
          <ac:chgData name="Leif Leaf" userId="0caac4137d4800b5" providerId="LiveId" clId="{501401BD-3DAE-4FEC-80EB-7D7BE98F4836}" dt="2026-04-08T00:13:05.383" v="3872" actId="26606"/>
          <ac:graphicFrameMkLst>
            <pc:docMk/>
            <pc:sldMk cId="3286191591" sldId="271"/>
            <ac:graphicFrameMk id="5" creationId="{32E55E0A-7F1A-A157-5913-53531FD3D70F}"/>
          </ac:graphicFrameMkLst>
        </pc:graphicFrameChg>
      </pc:sldChg>
      <pc:sldChg chg="addSp delSp modSp new mod setBg">
        <pc:chgData name="Leif Leaf" userId="0caac4137d4800b5" providerId="LiveId" clId="{501401BD-3DAE-4FEC-80EB-7D7BE98F4836}" dt="2026-04-08T00:14:42.792" v="3876" actId="26606"/>
        <pc:sldMkLst>
          <pc:docMk/>
          <pc:sldMk cId="1549864063" sldId="272"/>
        </pc:sldMkLst>
        <pc:spChg chg="mod">
          <ac:chgData name="Leif Leaf" userId="0caac4137d4800b5" providerId="LiveId" clId="{501401BD-3DAE-4FEC-80EB-7D7BE98F4836}" dt="2026-04-08T00:14:42.792" v="3876" actId="26606"/>
          <ac:spMkLst>
            <pc:docMk/>
            <pc:sldMk cId="1549864063" sldId="272"/>
            <ac:spMk id="2" creationId="{9E756B79-22C3-5DA4-FB05-C0EDEC9A1600}"/>
          </ac:spMkLst>
        </pc:spChg>
        <pc:spChg chg="mod">
          <ac:chgData name="Leif Leaf" userId="0caac4137d4800b5" providerId="LiveId" clId="{501401BD-3DAE-4FEC-80EB-7D7BE98F4836}" dt="2026-04-08T00:14:42.792" v="3876" actId="26606"/>
          <ac:spMkLst>
            <pc:docMk/>
            <pc:sldMk cId="1549864063" sldId="272"/>
            <ac:spMk id="3" creationId="{CA90E336-1A3E-25A3-3072-B84E491B2B98}"/>
          </ac:spMkLst>
        </pc:spChg>
        <pc:spChg chg="add">
          <ac:chgData name="Leif Leaf" userId="0caac4137d4800b5" providerId="LiveId" clId="{501401BD-3DAE-4FEC-80EB-7D7BE98F4836}" dt="2026-04-08T00:14:42.792" v="3876" actId="26606"/>
          <ac:spMkLst>
            <pc:docMk/>
            <pc:sldMk cId="1549864063" sldId="272"/>
            <ac:spMk id="8" creationId="{C758EC8D-68D1-4138-B719-BE00C78AD146}"/>
          </ac:spMkLst>
        </pc:spChg>
        <pc:spChg chg="add">
          <ac:chgData name="Leif Leaf" userId="0caac4137d4800b5" providerId="LiveId" clId="{501401BD-3DAE-4FEC-80EB-7D7BE98F4836}" dt="2026-04-08T00:14:42.792" v="3876" actId="26606"/>
          <ac:spMkLst>
            <pc:docMk/>
            <pc:sldMk cId="1549864063" sldId="272"/>
            <ac:spMk id="10" creationId="{514579E4-5B5F-42C9-B08F-A904C81B14E8}"/>
          </ac:spMkLst>
        </pc:spChg>
        <pc:spChg chg="add">
          <ac:chgData name="Leif Leaf" userId="0caac4137d4800b5" providerId="LiveId" clId="{501401BD-3DAE-4FEC-80EB-7D7BE98F4836}" dt="2026-04-08T00:14:42.792" v="3876" actId="26606"/>
          <ac:spMkLst>
            <pc:docMk/>
            <pc:sldMk cId="1549864063" sldId="272"/>
            <ac:spMk id="12" creationId="{B41BF6CF-E1B8-4EE2-9AE1-86A58DAFD753}"/>
          </ac:spMkLst>
        </pc:spChg>
        <pc:picChg chg="add del">
          <ac:chgData name="Leif Leaf" userId="0caac4137d4800b5" providerId="LiveId" clId="{501401BD-3DAE-4FEC-80EB-7D7BE98F4836}" dt="2026-04-08T00:14:42.777" v="3875" actId="26606"/>
          <ac:picMkLst>
            <pc:docMk/>
            <pc:sldMk cId="1549864063" sldId="272"/>
            <ac:picMk id="5" creationId="{246F03F0-544D-DE3D-36A8-2F30D55606C2}"/>
          </ac:picMkLst>
        </pc:picChg>
      </pc:sldChg>
      <pc:sldMasterChg chg="setBg modSldLayout">
        <pc:chgData name="Leif Leaf" userId="0caac4137d4800b5" providerId="LiveId" clId="{501401BD-3DAE-4FEC-80EB-7D7BE98F4836}" dt="2026-04-07T23:35:00.653" v="3797"/>
        <pc:sldMasterMkLst>
          <pc:docMk/>
          <pc:sldMasterMk cId="804877140" sldId="2147483660"/>
        </pc:sldMasterMkLst>
        <pc:sldLayoutChg chg="setBg">
          <pc:chgData name="Leif Leaf" userId="0caac4137d4800b5" providerId="LiveId" clId="{501401BD-3DAE-4FEC-80EB-7D7BE98F4836}" dt="2026-04-07T23:35:00.653" v="3797"/>
          <pc:sldLayoutMkLst>
            <pc:docMk/>
            <pc:sldMasterMk cId="804877140" sldId="2147483660"/>
            <pc:sldLayoutMk cId="2284631707" sldId="214748366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535F9-8E39-4F7C-B206-AB900E8D339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BEC8A8-A5ED-49E2-8D13-139340A5BEF6}">
      <dgm:prSet/>
      <dgm:spPr/>
      <dgm:t>
        <a:bodyPr/>
        <a:lstStyle/>
        <a:p>
          <a:r>
            <a:rPr lang="en-US" baseline="0"/>
            <a:t>Stages in the Brain Injury Journey</a:t>
          </a:r>
          <a:endParaRPr lang="en-US"/>
        </a:p>
      </dgm:t>
    </dgm:pt>
    <dgm:pt modelId="{D0CBAE58-8F0E-4073-93DF-93E0B8F4FB02}" type="parTrans" cxnId="{10A74E9E-6979-4850-B0CA-CB6A04C24511}">
      <dgm:prSet/>
      <dgm:spPr/>
      <dgm:t>
        <a:bodyPr/>
        <a:lstStyle/>
        <a:p>
          <a:endParaRPr lang="en-US"/>
        </a:p>
      </dgm:t>
    </dgm:pt>
    <dgm:pt modelId="{DFA9D475-E1FB-446F-8898-986F2B280893}" type="sibTrans" cxnId="{10A74E9E-6979-4850-B0CA-CB6A04C24511}">
      <dgm:prSet/>
      <dgm:spPr/>
      <dgm:t>
        <a:bodyPr/>
        <a:lstStyle/>
        <a:p>
          <a:endParaRPr lang="en-US"/>
        </a:p>
      </dgm:t>
    </dgm:pt>
    <dgm:pt modelId="{3E6B7377-BDC6-47E3-BBF4-E1DC59FF047E}">
      <dgm:prSet/>
      <dgm:spPr/>
      <dgm:t>
        <a:bodyPr/>
        <a:lstStyle/>
        <a:p>
          <a:r>
            <a:rPr lang="en-US"/>
            <a:t>Early</a:t>
          </a:r>
        </a:p>
      </dgm:t>
    </dgm:pt>
    <dgm:pt modelId="{435AB996-9804-4B64-9FEF-A55E031F2895}" type="parTrans" cxnId="{BEFCF925-1134-4F50-92BD-C5E57CE29AAC}">
      <dgm:prSet/>
      <dgm:spPr/>
      <dgm:t>
        <a:bodyPr/>
        <a:lstStyle/>
        <a:p>
          <a:endParaRPr lang="en-US"/>
        </a:p>
      </dgm:t>
    </dgm:pt>
    <dgm:pt modelId="{EBFA33C5-72E2-402C-AC3C-6C019CDBBF80}" type="sibTrans" cxnId="{BEFCF925-1134-4F50-92BD-C5E57CE29AAC}">
      <dgm:prSet/>
      <dgm:spPr/>
      <dgm:t>
        <a:bodyPr/>
        <a:lstStyle/>
        <a:p>
          <a:endParaRPr lang="en-US"/>
        </a:p>
      </dgm:t>
    </dgm:pt>
    <dgm:pt modelId="{17D5EC02-5863-455F-80AB-4473652C856D}">
      <dgm:prSet/>
      <dgm:spPr/>
      <dgm:t>
        <a:bodyPr/>
        <a:lstStyle/>
        <a:p>
          <a:r>
            <a:rPr lang="en-US"/>
            <a:t>Rehab</a:t>
          </a:r>
        </a:p>
      </dgm:t>
    </dgm:pt>
    <dgm:pt modelId="{A0E80EDB-8A1D-4DFE-8220-E12BC7FE3D54}" type="parTrans" cxnId="{2E3EE493-4044-4DCF-A31F-C62332EBCB88}">
      <dgm:prSet/>
      <dgm:spPr/>
      <dgm:t>
        <a:bodyPr/>
        <a:lstStyle/>
        <a:p>
          <a:endParaRPr lang="en-US"/>
        </a:p>
      </dgm:t>
    </dgm:pt>
    <dgm:pt modelId="{1B603169-8923-4759-8B99-D3B8EA86FD49}" type="sibTrans" cxnId="{2E3EE493-4044-4DCF-A31F-C62332EBCB88}">
      <dgm:prSet/>
      <dgm:spPr/>
      <dgm:t>
        <a:bodyPr/>
        <a:lstStyle/>
        <a:p>
          <a:endParaRPr lang="en-US"/>
        </a:p>
      </dgm:t>
    </dgm:pt>
    <dgm:pt modelId="{6B4D19B9-6C4D-4131-88F5-31DB93D8A8EE}">
      <dgm:prSet/>
      <dgm:spPr/>
      <dgm:t>
        <a:bodyPr/>
        <a:lstStyle/>
        <a:p>
          <a:r>
            <a:rPr lang="en-US"/>
            <a:t>Home and Community</a:t>
          </a:r>
        </a:p>
      </dgm:t>
    </dgm:pt>
    <dgm:pt modelId="{5FBC9EA7-DA5E-423C-A542-F272BBBF3D01}" type="parTrans" cxnId="{0AB9A36C-DF8E-4FF6-8F10-7CC404FE244E}">
      <dgm:prSet/>
      <dgm:spPr/>
      <dgm:t>
        <a:bodyPr/>
        <a:lstStyle/>
        <a:p>
          <a:endParaRPr lang="en-US"/>
        </a:p>
      </dgm:t>
    </dgm:pt>
    <dgm:pt modelId="{D68DC5A5-1A6B-4CC7-BF67-593A32CA6ED8}" type="sibTrans" cxnId="{0AB9A36C-DF8E-4FF6-8F10-7CC404FE244E}">
      <dgm:prSet/>
      <dgm:spPr/>
      <dgm:t>
        <a:bodyPr/>
        <a:lstStyle/>
        <a:p>
          <a:endParaRPr lang="en-US"/>
        </a:p>
      </dgm:t>
    </dgm:pt>
    <dgm:pt modelId="{8C26674C-100E-4FF5-BA1B-506C9D4C006E}">
      <dgm:prSet/>
      <dgm:spPr/>
      <dgm:t>
        <a:bodyPr/>
        <a:lstStyle/>
        <a:p>
          <a:r>
            <a:rPr lang="en-US"/>
            <a:t>Long Term Focus/Needs</a:t>
          </a:r>
        </a:p>
      </dgm:t>
    </dgm:pt>
    <dgm:pt modelId="{2BB82F3C-4900-4359-ABC4-4EFC7BA1B7B1}" type="parTrans" cxnId="{FAF2741F-2F0F-44CC-8B94-1D2C4406CBFF}">
      <dgm:prSet/>
      <dgm:spPr/>
      <dgm:t>
        <a:bodyPr/>
        <a:lstStyle/>
        <a:p>
          <a:endParaRPr lang="en-US"/>
        </a:p>
      </dgm:t>
    </dgm:pt>
    <dgm:pt modelId="{09AF50AF-C08B-4DB7-8B35-BE015712CA3D}" type="sibTrans" cxnId="{FAF2741F-2F0F-44CC-8B94-1D2C4406CBFF}">
      <dgm:prSet/>
      <dgm:spPr/>
      <dgm:t>
        <a:bodyPr/>
        <a:lstStyle/>
        <a:p>
          <a:endParaRPr lang="en-US"/>
        </a:p>
      </dgm:t>
    </dgm:pt>
    <dgm:pt modelId="{98BAFF90-5F7F-40CF-AF37-38EADDC52807}">
      <dgm:prSet/>
      <dgm:spPr/>
      <dgm:t>
        <a:bodyPr/>
        <a:lstStyle/>
        <a:p>
          <a:r>
            <a:rPr lang="en-US" baseline="0" dirty="0"/>
            <a:t>Impact on Survivors</a:t>
          </a:r>
          <a:endParaRPr lang="en-US" dirty="0"/>
        </a:p>
      </dgm:t>
    </dgm:pt>
    <dgm:pt modelId="{7C538E85-85F3-40DF-8C9F-2E4C4F4D81C7}" type="parTrans" cxnId="{FB56697E-4F78-46A5-BF21-912B4B5C2C33}">
      <dgm:prSet/>
      <dgm:spPr/>
      <dgm:t>
        <a:bodyPr/>
        <a:lstStyle/>
        <a:p>
          <a:endParaRPr lang="en-US"/>
        </a:p>
      </dgm:t>
    </dgm:pt>
    <dgm:pt modelId="{6DF5E13A-8CCF-4AB2-818F-C39160359A5A}" type="sibTrans" cxnId="{FB56697E-4F78-46A5-BF21-912B4B5C2C33}">
      <dgm:prSet/>
      <dgm:spPr/>
      <dgm:t>
        <a:bodyPr/>
        <a:lstStyle/>
        <a:p>
          <a:endParaRPr lang="en-US"/>
        </a:p>
      </dgm:t>
    </dgm:pt>
    <dgm:pt modelId="{CE1670C4-FEE7-4F7D-941E-66893F9CC746}">
      <dgm:prSet/>
      <dgm:spPr/>
      <dgm:t>
        <a:bodyPr/>
        <a:lstStyle/>
        <a:p>
          <a:r>
            <a:rPr lang="en-US" baseline="0"/>
            <a:t>Impact on the Social System</a:t>
          </a:r>
          <a:endParaRPr lang="en-US"/>
        </a:p>
      </dgm:t>
    </dgm:pt>
    <dgm:pt modelId="{DEFDF1E6-C61C-4F0B-B941-CFD9F5E4F2BE}" type="parTrans" cxnId="{781F3C77-B844-47D8-9447-96E1034AD6AA}">
      <dgm:prSet/>
      <dgm:spPr/>
      <dgm:t>
        <a:bodyPr/>
        <a:lstStyle/>
        <a:p>
          <a:endParaRPr lang="en-US"/>
        </a:p>
      </dgm:t>
    </dgm:pt>
    <dgm:pt modelId="{AF1EB886-BD04-4139-8848-CE2BD032C760}" type="sibTrans" cxnId="{781F3C77-B844-47D8-9447-96E1034AD6AA}">
      <dgm:prSet/>
      <dgm:spPr/>
      <dgm:t>
        <a:bodyPr/>
        <a:lstStyle/>
        <a:p>
          <a:endParaRPr lang="en-US"/>
        </a:p>
      </dgm:t>
    </dgm:pt>
    <dgm:pt modelId="{E9C2F64D-9067-4DBB-8BEC-87B9D3E05B96}">
      <dgm:prSet/>
      <dgm:spPr/>
      <dgm:t>
        <a:bodyPr/>
        <a:lstStyle/>
        <a:p>
          <a:r>
            <a:rPr lang="en-US"/>
            <a:t>Partners/Caregivers/Family/Friends</a:t>
          </a:r>
        </a:p>
      </dgm:t>
    </dgm:pt>
    <dgm:pt modelId="{2BC8C40C-E165-4E24-B4CC-CFDF5B2ABFD3}" type="parTrans" cxnId="{39F3B1ED-BEFB-4442-BB34-F8C1444F2AD4}">
      <dgm:prSet/>
      <dgm:spPr/>
      <dgm:t>
        <a:bodyPr/>
        <a:lstStyle/>
        <a:p>
          <a:endParaRPr lang="en-US"/>
        </a:p>
      </dgm:t>
    </dgm:pt>
    <dgm:pt modelId="{62C19D88-D104-4519-8BAB-8AAAD150CF1C}" type="sibTrans" cxnId="{39F3B1ED-BEFB-4442-BB34-F8C1444F2AD4}">
      <dgm:prSet/>
      <dgm:spPr/>
      <dgm:t>
        <a:bodyPr/>
        <a:lstStyle/>
        <a:p>
          <a:endParaRPr lang="en-US"/>
        </a:p>
      </dgm:t>
    </dgm:pt>
    <dgm:pt modelId="{B796B2C6-32DE-45E3-A7FC-608B8E602B54}">
      <dgm:prSet/>
      <dgm:spPr/>
      <dgm:t>
        <a:bodyPr/>
        <a:lstStyle/>
        <a:p>
          <a:r>
            <a:rPr lang="en-US" baseline="0"/>
            <a:t>Relationship Challenges</a:t>
          </a:r>
          <a:endParaRPr lang="en-US"/>
        </a:p>
      </dgm:t>
    </dgm:pt>
    <dgm:pt modelId="{A704E482-0871-4798-B163-8C7FA4220EDD}" type="parTrans" cxnId="{89E2A760-4FD1-4C93-908C-DF26B4632220}">
      <dgm:prSet/>
      <dgm:spPr/>
      <dgm:t>
        <a:bodyPr/>
        <a:lstStyle/>
        <a:p>
          <a:endParaRPr lang="en-US"/>
        </a:p>
      </dgm:t>
    </dgm:pt>
    <dgm:pt modelId="{7C0DA76B-2572-4E5F-85EE-F3F1E2D62CB5}" type="sibTrans" cxnId="{89E2A760-4FD1-4C93-908C-DF26B4632220}">
      <dgm:prSet/>
      <dgm:spPr/>
      <dgm:t>
        <a:bodyPr/>
        <a:lstStyle/>
        <a:p>
          <a:endParaRPr lang="en-US"/>
        </a:p>
      </dgm:t>
    </dgm:pt>
    <dgm:pt modelId="{D76E40CB-1D31-45CF-8A1B-F3D52BFA8AE6}">
      <dgm:prSet/>
      <dgm:spPr/>
      <dgm:t>
        <a:bodyPr/>
        <a:lstStyle/>
        <a:p>
          <a:r>
            <a:rPr lang="en-US" baseline="0"/>
            <a:t>Management Strategies</a:t>
          </a:r>
          <a:endParaRPr lang="en-US"/>
        </a:p>
      </dgm:t>
    </dgm:pt>
    <dgm:pt modelId="{E26955BD-2699-4EE0-B219-6E2F9F5498A1}" type="parTrans" cxnId="{E3467597-BB36-4A66-998E-702F03E83EB3}">
      <dgm:prSet/>
      <dgm:spPr/>
      <dgm:t>
        <a:bodyPr/>
        <a:lstStyle/>
        <a:p>
          <a:endParaRPr lang="en-US"/>
        </a:p>
      </dgm:t>
    </dgm:pt>
    <dgm:pt modelId="{65632582-DFBD-4688-9BFE-F76F8A4E8B05}" type="sibTrans" cxnId="{E3467597-BB36-4A66-998E-702F03E83EB3}">
      <dgm:prSet/>
      <dgm:spPr/>
      <dgm:t>
        <a:bodyPr/>
        <a:lstStyle/>
        <a:p>
          <a:endParaRPr lang="en-US"/>
        </a:p>
      </dgm:t>
    </dgm:pt>
    <dgm:pt modelId="{F33AC6C5-D5A8-4404-86FD-8FFED25FF0E6}" type="pres">
      <dgm:prSet presAssocID="{105535F9-8E39-4F7C-B206-AB900E8D3395}" presName="linear" presStyleCnt="0">
        <dgm:presLayoutVars>
          <dgm:animLvl val="lvl"/>
          <dgm:resizeHandles val="exact"/>
        </dgm:presLayoutVars>
      </dgm:prSet>
      <dgm:spPr/>
    </dgm:pt>
    <dgm:pt modelId="{0B8D9134-8D02-47D1-8A60-BB3F63E73C12}" type="pres">
      <dgm:prSet presAssocID="{EDBEC8A8-A5ED-49E2-8D13-139340A5BEF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9A0A776-0269-49A6-85F6-F929BB9CE9BC}" type="pres">
      <dgm:prSet presAssocID="{EDBEC8A8-A5ED-49E2-8D13-139340A5BEF6}" presName="childText" presStyleLbl="revTx" presStyleIdx="0" presStyleCnt="2">
        <dgm:presLayoutVars>
          <dgm:bulletEnabled val="1"/>
        </dgm:presLayoutVars>
      </dgm:prSet>
      <dgm:spPr/>
    </dgm:pt>
    <dgm:pt modelId="{8B163FA3-9AA8-45C4-9FCC-535132230533}" type="pres">
      <dgm:prSet presAssocID="{98BAFF90-5F7F-40CF-AF37-38EADDC528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422E01E-0386-4B82-888C-46CAE1BE6D03}" type="pres">
      <dgm:prSet presAssocID="{6DF5E13A-8CCF-4AB2-818F-C39160359A5A}" presName="spacer" presStyleCnt="0"/>
      <dgm:spPr/>
    </dgm:pt>
    <dgm:pt modelId="{C366E393-A497-40F5-9002-1279893B74D0}" type="pres">
      <dgm:prSet presAssocID="{CE1670C4-FEE7-4F7D-941E-66893F9CC74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09A630E-DEA3-40A0-B854-350CB10D3CB3}" type="pres">
      <dgm:prSet presAssocID="{CE1670C4-FEE7-4F7D-941E-66893F9CC746}" presName="childText" presStyleLbl="revTx" presStyleIdx="1" presStyleCnt="2">
        <dgm:presLayoutVars>
          <dgm:bulletEnabled val="1"/>
        </dgm:presLayoutVars>
      </dgm:prSet>
      <dgm:spPr/>
    </dgm:pt>
    <dgm:pt modelId="{14789F20-EC46-4860-BAA9-086BD6341509}" type="pres">
      <dgm:prSet presAssocID="{B796B2C6-32DE-45E3-A7FC-608B8E602B5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ED72A4E-8181-4ACF-BA0A-BA89A26A76B3}" type="pres">
      <dgm:prSet presAssocID="{7C0DA76B-2572-4E5F-85EE-F3F1E2D62CB5}" presName="spacer" presStyleCnt="0"/>
      <dgm:spPr/>
    </dgm:pt>
    <dgm:pt modelId="{32EAC793-900C-4E91-AF96-E88ECF7D8AF3}" type="pres">
      <dgm:prSet presAssocID="{D76E40CB-1D31-45CF-8A1B-F3D52BFA8AE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0B21E04-52A6-4134-B3CA-04E77B88E374}" type="presOf" srcId="{98BAFF90-5F7F-40CF-AF37-38EADDC52807}" destId="{8B163FA3-9AA8-45C4-9FCC-535132230533}" srcOrd="0" destOrd="0" presId="urn:microsoft.com/office/officeart/2005/8/layout/vList2"/>
    <dgm:cxn modelId="{9C8AD91B-EC5F-49AC-975E-31A57B6DD046}" type="presOf" srcId="{D76E40CB-1D31-45CF-8A1B-F3D52BFA8AE6}" destId="{32EAC793-900C-4E91-AF96-E88ECF7D8AF3}" srcOrd="0" destOrd="0" presId="urn:microsoft.com/office/officeart/2005/8/layout/vList2"/>
    <dgm:cxn modelId="{FAF2741F-2F0F-44CC-8B94-1D2C4406CBFF}" srcId="{EDBEC8A8-A5ED-49E2-8D13-139340A5BEF6}" destId="{8C26674C-100E-4FF5-BA1B-506C9D4C006E}" srcOrd="3" destOrd="0" parTransId="{2BB82F3C-4900-4359-ABC4-4EFC7BA1B7B1}" sibTransId="{09AF50AF-C08B-4DB7-8B35-BE015712CA3D}"/>
    <dgm:cxn modelId="{BEFCF925-1134-4F50-92BD-C5E57CE29AAC}" srcId="{EDBEC8A8-A5ED-49E2-8D13-139340A5BEF6}" destId="{3E6B7377-BDC6-47E3-BBF4-E1DC59FF047E}" srcOrd="0" destOrd="0" parTransId="{435AB996-9804-4B64-9FEF-A55E031F2895}" sibTransId="{EBFA33C5-72E2-402C-AC3C-6C019CDBBF80}"/>
    <dgm:cxn modelId="{125A2932-FCF2-4B67-B7D8-F8B4195D5ECE}" type="presOf" srcId="{B796B2C6-32DE-45E3-A7FC-608B8E602B54}" destId="{14789F20-EC46-4860-BAA9-086BD6341509}" srcOrd="0" destOrd="0" presId="urn:microsoft.com/office/officeart/2005/8/layout/vList2"/>
    <dgm:cxn modelId="{7F55103C-A0D6-4240-A17B-E8A07E4ABA80}" type="presOf" srcId="{8C26674C-100E-4FF5-BA1B-506C9D4C006E}" destId="{89A0A776-0269-49A6-85F6-F929BB9CE9BC}" srcOrd="0" destOrd="3" presId="urn:microsoft.com/office/officeart/2005/8/layout/vList2"/>
    <dgm:cxn modelId="{A8AB375D-6280-4580-9FF0-FCD262388F7A}" type="presOf" srcId="{EDBEC8A8-A5ED-49E2-8D13-139340A5BEF6}" destId="{0B8D9134-8D02-47D1-8A60-BB3F63E73C12}" srcOrd="0" destOrd="0" presId="urn:microsoft.com/office/officeart/2005/8/layout/vList2"/>
    <dgm:cxn modelId="{89E2A760-4FD1-4C93-908C-DF26B4632220}" srcId="{105535F9-8E39-4F7C-B206-AB900E8D3395}" destId="{B796B2C6-32DE-45E3-A7FC-608B8E602B54}" srcOrd="3" destOrd="0" parTransId="{A704E482-0871-4798-B163-8C7FA4220EDD}" sibTransId="{7C0DA76B-2572-4E5F-85EE-F3F1E2D62CB5}"/>
    <dgm:cxn modelId="{0AB9A36C-DF8E-4FF6-8F10-7CC404FE244E}" srcId="{EDBEC8A8-A5ED-49E2-8D13-139340A5BEF6}" destId="{6B4D19B9-6C4D-4131-88F5-31DB93D8A8EE}" srcOrd="2" destOrd="0" parTransId="{5FBC9EA7-DA5E-423C-A542-F272BBBF3D01}" sibTransId="{D68DC5A5-1A6B-4CC7-BF67-593A32CA6ED8}"/>
    <dgm:cxn modelId="{781F3C77-B844-47D8-9447-96E1034AD6AA}" srcId="{105535F9-8E39-4F7C-B206-AB900E8D3395}" destId="{CE1670C4-FEE7-4F7D-941E-66893F9CC746}" srcOrd="2" destOrd="0" parTransId="{DEFDF1E6-C61C-4F0B-B941-CFD9F5E4F2BE}" sibTransId="{AF1EB886-BD04-4139-8848-CE2BD032C760}"/>
    <dgm:cxn modelId="{FB56697E-4F78-46A5-BF21-912B4B5C2C33}" srcId="{105535F9-8E39-4F7C-B206-AB900E8D3395}" destId="{98BAFF90-5F7F-40CF-AF37-38EADDC52807}" srcOrd="1" destOrd="0" parTransId="{7C538E85-85F3-40DF-8C9F-2E4C4F4D81C7}" sibTransId="{6DF5E13A-8CCF-4AB2-818F-C39160359A5A}"/>
    <dgm:cxn modelId="{B5A83E8C-FF2A-4863-BC27-17BD2882444D}" type="presOf" srcId="{E9C2F64D-9067-4DBB-8BEC-87B9D3E05B96}" destId="{809A630E-DEA3-40A0-B854-350CB10D3CB3}" srcOrd="0" destOrd="0" presId="urn:microsoft.com/office/officeart/2005/8/layout/vList2"/>
    <dgm:cxn modelId="{2E3EE493-4044-4DCF-A31F-C62332EBCB88}" srcId="{EDBEC8A8-A5ED-49E2-8D13-139340A5BEF6}" destId="{17D5EC02-5863-455F-80AB-4473652C856D}" srcOrd="1" destOrd="0" parTransId="{A0E80EDB-8A1D-4DFE-8220-E12BC7FE3D54}" sibTransId="{1B603169-8923-4759-8B99-D3B8EA86FD49}"/>
    <dgm:cxn modelId="{CE37BF96-650A-4111-B79A-8CFE4F64F473}" type="presOf" srcId="{6B4D19B9-6C4D-4131-88F5-31DB93D8A8EE}" destId="{89A0A776-0269-49A6-85F6-F929BB9CE9BC}" srcOrd="0" destOrd="2" presId="urn:microsoft.com/office/officeart/2005/8/layout/vList2"/>
    <dgm:cxn modelId="{E3467597-BB36-4A66-998E-702F03E83EB3}" srcId="{105535F9-8E39-4F7C-B206-AB900E8D3395}" destId="{D76E40CB-1D31-45CF-8A1B-F3D52BFA8AE6}" srcOrd="4" destOrd="0" parTransId="{E26955BD-2699-4EE0-B219-6E2F9F5498A1}" sibTransId="{65632582-DFBD-4688-9BFE-F76F8A4E8B05}"/>
    <dgm:cxn modelId="{10A74E9E-6979-4850-B0CA-CB6A04C24511}" srcId="{105535F9-8E39-4F7C-B206-AB900E8D3395}" destId="{EDBEC8A8-A5ED-49E2-8D13-139340A5BEF6}" srcOrd="0" destOrd="0" parTransId="{D0CBAE58-8F0E-4073-93DF-93E0B8F4FB02}" sibTransId="{DFA9D475-E1FB-446F-8898-986F2B280893}"/>
    <dgm:cxn modelId="{1CE7AEAA-E276-4D73-8D81-2445DE8FA822}" type="presOf" srcId="{17D5EC02-5863-455F-80AB-4473652C856D}" destId="{89A0A776-0269-49A6-85F6-F929BB9CE9BC}" srcOrd="0" destOrd="1" presId="urn:microsoft.com/office/officeart/2005/8/layout/vList2"/>
    <dgm:cxn modelId="{926BE0AC-3796-407D-BD87-6B6CC546E0CD}" type="presOf" srcId="{3E6B7377-BDC6-47E3-BBF4-E1DC59FF047E}" destId="{89A0A776-0269-49A6-85F6-F929BB9CE9BC}" srcOrd="0" destOrd="0" presId="urn:microsoft.com/office/officeart/2005/8/layout/vList2"/>
    <dgm:cxn modelId="{B51D5AE5-F170-4475-B2AC-71DDE87CB20B}" type="presOf" srcId="{CE1670C4-FEE7-4F7D-941E-66893F9CC746}" destId="{C366E393-A497-40F5-9002-1279893B74D0}" srcOrd="0" destOrd="0" presId="urn:microsoft.com/office/officeart/2005/8/layout/vList2"/>
    <dgm:cxn modelId="{39F3B1ED-BEFB-4442-BB34-F8C1444F2AD4}" srcId="{CE1670C4-FEE7-4F7D-941E-66893F9CC746}" destId="{E9C2F64D-9067-4DBB-8BEC-87B9D3E05B96}" srcOrd="0" destOrd="0" parTransId="{2BC8C40C-E165-4E24-B4CC-CFDF5B2ABFD3}" sibTransId="{62C19D88-D104-4519-8BAB-8AAAD150CF1C}"/>
    <dgm:cxn modelId="{586E89EF-C254-4969-9F32-73E3EB36E576}" type="presOf" srcId="{105535F9-8E39-4F7C-B206-AB900E8D3395}" destId="{F33AC6C5-D5A8-4404-86FD-8FFED25FF0E6}" srcOrd="0" destOrd="0" presId="urn:microsoft.com/office/officeart/2005/8/layout/vList2"/>
    <dgm:cxn modelId="{1D1A0B38-D1B3-4F03-A1FA-8BC6ECD6BC11}" type="presParOf" srcId="{F33AC6C5-D5A8-4404-86FD-8FFED25FF0E6}" destId="{0B8D9134-8D02-47D1-8A60-BB3F63E73C12}" srcOrd="0" destOrd="0" presId="urn:microsoft.com/office/officeart/2005/8/layout/vList2"/>
    <dgm:cxn modelId="{94C77C1D-2D47-495F-9B70-C4088301680E}" type="presParOf" srcId="{F33AC6C5-D5A8-4404-86FD-8FFED25FF0E6}" destId="{89A0A776-0269-49A6-85F6-F929BB9CE9BC}" srcOrd="1" destOrd="0" presId="urn:microsoft.com/office/officeart/2005/8/layout/vList2"/>
    <dgm:cxn modelId="{D845EBA3-2E3D-406D-BFF0-89F367D5B3CE}" type="presParOf" srcId="{F33AC6C5-D5A8-4404-86FD-8FFED25FF0E6}" destId="{8B163FA3-9AA8-45C4-9FCC-535132230533}" srcOrd="2" destOrd="0" presId="urn:microsoft.com/office/officeart/2005/8/layout/vList2"/>
    <dgm:cxn modelId="{2487E47A-D879-4635-951D-C3608B5E8980}" type="presParOf" srcId="{F33AC6C5-D5A8-4404-86FD-8FFED25FF0E6}" destId="{4422E01E-0386-4B82-888C-46CAE1BE6D03}" srcOrd="3" destOrd="0" presId="urn:microsoft.com/office/officeart/2005/8/layout/vList2"/>
    <dgm:cxn modelId="{DC39E518-97A8-4405-B52F-F2881F36481D}" type="presParOf" srcId="{F33AC6C5-D5A8-4404-86FD-8FFED25FF0E6}" destId="{C366E393-A497-40F5-9002-1279893B74D0}" srcOrd="4" destOrd="0" presId="urn:microsoft.com/office/officeart/2005/8/layout/vList2"/>
    <dgm:cxn modelId="{23E239EF-4412-4BB1-B6D6-A5F0FF02B848}" type="presParOf" srcId="{F33AC6C5-D5A8-4404-86FD-8FFED25FF0E6}" destId="{809A630E-DEA3-40A0-B854-350CB10D3CB3}" srcOrd="5" destOrd="0" presId="urn:microsoft.com/office/officeart/2005/8/layout/vList2"/>
    <dgm:cxn modelId="{36B4AFFD-098A-459B-9701-24682115428A}" type="presParOf" srcId="{F33AC6C5-D5A8-4404-86FD-8FFED25FF0E6}" destId="{14789F20-EC46-4860-BAA9-086BD6341509}" srcOrd="6" destOrd="0" presId="urn:microsoft.com/office/officeart/2005/8/layout/vList2"/>
    <dgm:cxn modelId="{DE2A43EB-9C8D-4FC8-83C9-A9938A008ED5}" type="presParOf" srcId="{F33AC6C5-D5A8-4404-86FD-8FFED25FF0E6}" destId="{3ED72A4E-8181-4ACF-BA0A-BA89A26A76B3}" srcOrd="7" destOrd="0" presId="urn:microsoft.com/office/officeart/2005/8/layout/vList2"/>
    <dgm:cxn modelId="{287E3033-69FC-47DD-96E3-1596C999FBBD}" type="presParOf" srcId="{F33AC6C5-D5A8-4404-86FD-8FFED25FF0E6}" destId="{32EAC793-900C-4E91-AF96-E88ECF7D8AF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E4BB3-6566-4DA5-91CF-45027ACDD74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EB1F2F-CA04-4736-9BF5-DCEEC1C59824}">
      <dgm:prSet/>
      <dgm:spPr/>
      <dgm:t>
        <a:bodyPr/>
        <a:lstStyle/>
        <a:p>
          <a:r>
            <a:rPr lang="en-US" baseline="0"/>
            <a:t>Early Stage:  ER, Hospital</a:t>
          </a:r>
          <a:endParaRPr lang="en-US"/>
        </a:p>
      </dgm:t>
    </dgm:pt>
    <dgm:pt modelId="{585175B5-57D7-40CB-B880-B69477282ACE}" type="parTrans" cxnId="{3065C010-B181-410B-9CC2-49F8FA4D2C2D}">
      <dgm:prSet/>
      <dgm:spPr/>
      <dgm:t>
        <a:bodyPr/>
        <a:lstStyle/>
        <a:p>
          <a:endParaRPr lang="en-US"/>
        </a:p>
      </dgm:t>
    </dgm:pt>
    <dgm:pt modelId="{BD2FEA36-8615-405A-8419-6FE28412947C}" type="sibTrans" cxnId="{3065C010-B181-410B-9CC2-49F8FA4D2C2D}">
      <dgm:prSet/>
      <dgm:spPr/>
      <dgm:t>
        <a:bodyPr/>
        <a:lstStyle/>
        <a:p>
          <a:endParaRPr lang="en-US"/>
        </a:p>
      </dgm:t>
    </dgm:pt>
    <dgm:pt modelId="{A4893C07-5A34-4542-8E4B-2796E926A27A}">
      <dgm:prSet/>
      <dgm:spPr/>
      <dgm:t>
        <a:bodyPr/>
        <a:lstStyle/>
        <a:p>
          <a:r>
            <a:rPr lang="en-US" baseline="0"/>
            <a:t>Acute Rehab Stage:  Inpatient Rehab Center</a:t>
          </a:r>
          <a:endParaRPr lang="en-US"/>
        </a:p>
      </dgm:t>
    </dgm:pt>
    <dgm:pt modelId="{D8851EC2-E342-4152-B357-56EE774C508F}" type="parTrans" cxnId="{44DBC0A8-88CC-45C1-8911-00269BE13F7B}">
      <dgm:prSet/>
      <dgm:spPr/>
      <dgm:t>
        <a:bodyPr/>
        <a:lstStyle/>
        <a:p>
          <a:endParaRPr lang="en-US"/>
        </a:p>
      </dgm:t>
    </dgm:pt>
    <dgm:pt modelId="{5413AE7D-3402-410A-B816-22A902DEEF15}" type="sibTrans" cxnId="{44DBC0A8-88CC-45C1-8911-00269BE13F7B}">
      <dgm:prSet/>
      <dgm:spPr/>
      <dgm:t>
        <a:bodyPr/>
        <a:lstStyle/>
        <a:p>
          <a:endParaRPr lang="en-US"/>
        </a:p>
      </dgm:t>
    </dgm:pt>
    <dgm:pt modelId="{FBE5C57D-271F-45AE-AAF2-46D3946E025C}">
      <dgm:prSet/>
      <dgm:spPr/>
      <dgm:t>
        <a:bodyPr/>
        <a:lstStyle/>
        <a:p>
          <a:r>
            <a:rPr lang="en-US" baseline="0"/>
            <a:t>Home &amp; Community Stage:  </a:t>
          </a:r>
          <a:endParaRPr lang="en-US"/>
        </a:p>
      </dgm:t>
    </dgm:pt>
    <dgm:pt modelId="{443AE2A3-F89D-4576-B749-7C8CD59CCCE4}" type="parTrans" cxnId="{5D9EB397-3AAC-4726-91A3-472E9E74E661}">
      <dgm:prSet/>
      <dgm:spPr/>
      <dgm:t>
        <a:bodyPr/>
        <a:lstStyle/>
        <a:p>
          <a:endParaRPr lang="en-US"/>
        </a:p>
      </dgm:t>
    </dgm:pt>
    <dgm:pt modelId="{6FF82C83-86E5-4066-8744-8291CAAB4F3E}" type="sibTrans" cxnId="{5D9EB397-3AAC-4726-91A3-472E9E74E661}">
      <dgm:prSet/>
      <dgm:spPr/>
      <dgm:t>
        <a:bodyPr/>
        <a:lstStyle/>
        <a:p>
          <a:endParaRPr lang="en-US"/>
        </a:p>
      </dgm:t>
    </dgm:pt>
    <dgm:pt modelId="{148C093B-2845-4231-B011-15BD5F91FCA2}">
      <dgm:prSet/>
      <dgm:spPr/>
      <dgm:t>
        <a:bodyPr/>
        <a:lstStyle/>
        <a:p>
          <a:r>
            <a:rPr lang="en-US"/>
            <a:t>Outpatient Rehab</a:t>
          </a:r>
        </a:p>
      </dgm:t>
    </dgm:pt>
    <dgm:pt modelId="{488D9082-A880-4990-9756-ABB1C13D0C7C}" type="parTrans" cxnId="{C34328E1-BD9B-48C3-B556-5CEA38DA859B}">
      <dgm:prSet/>
      <dgm:spPr/>
      <dgm:t>
        <a:bodyPr/>
        <a:lstStyle/>
        <a:p>
          <a:endParaRPr lang="en-US"/>
        </a:p>
      </dgm:t>
    </dgm:pt>
    <dgm:pt modelId="{11C22E99-D2BC-493D-98B8-65144DF49DD1}" type="sibTrans" cxnId="{C34328E1-BD9B-48C3-B556-5CEA38DA859B}">
      <dgm:prSet/>
      <dgm:spPr/>
      <dgm:t>
        <a:bodyPr/>
        <a:lstStyle/>
        <a:p>
          <a:endParaRPr lang="en-US"/>
        </a:p>
      </dgm:t>
    </dgm:pt>
    <dgm:pt modelId="{53A5D5C8-2B7C-45D2-BA9D-48A6169CD24D}">
      <dgm:prSet/>
      <dgm:spPr/>
      <dgm:t>
        <a:bodyPr/>
        <a:lstStyle/>
        <a:p>
          <a:r>
            <a:rPr lang="en-US"/>
            <a:t>Post Acute Rehab</a:t>
          </a:r>
        </a:p>
      </dgm:t>
    </dgm:pt>
    <dgm:pt modelId="{79126AB1-0A3A-4EEA-9072-B66202A5EB78}" type="parTrans" cxnId="{A87F2EE3-B579-4EBC-BBB0-9C04678ACFA9}">
      <dgm:prSet/>
      <dgm:spPr/>
      <dgm:t>
        <a:bodyPr/>
        <a:lstStyle/>
        <a:p>
          <a:endParaRPr lang="en-US"/>
        </a:p>
      </dgm:t>
    </dgm:pt>
    <dgm:pt modelId="{9E09F8DD-7965-431D-BD2E-41F95007E115}" type="sibTrans" cxnId="{A87F2EE3-B579-4EBC-BBB0-9C04678ACFA9}">
      <dgm:prSet/>
      <dgm:spPr/>
      <dgm:t>
        <a:bodyPr/>
        <a:lstStyle/>
        <a:p>
          <a:endParaRPr lang="en-US"/>
        </a:p>
      </dgm:t>
    </dgm:pt>
    <dgm:pt modelId="{BEEC3839-A2FF-4DCA-A524-D0567F6B5B6F}">
      <dgm:prSet/>
      <dgm:spPr/>
      <dgm:t>
        <a:bodyPr/>
        <a:lstStyle/>
        <a:p>
          <a:r>
            <a:rPr lang="en-US"/>
            <a:t>Residential Rehab</a:t>
          </a:r>
        </a:p>
      </dgm:t>
    </dgm:pt>
    <dgm:pt modelId="{856DCC3C-2A84-45FF-ACE5-A8F0FF6FFF2C}" type="parTrans" cxnId="{B4314269-3780-4ADB-B64B-A4EBD3489F20}">
      <dgm:prSet/>
      <dgm:spPr/>
      <dgm:t>
        <a:bodyPr/>
        <a:lstStyle/>
        <a:p>
          <a:endParaRPr lang="en-US"/>
        </a:p>
      </dgm:t>
    </dgm:pt>
    <dgm:pt modelId="{1B669E1B-B3D6-4255-9932-619A22148040}" type="sibTrans" cxnId="{B4314269-3780-4ADB-B64B-A4EBD3489F20}">
      <dgm:prSet/>
      <dgm:spPr/>
      <dgm:t>
        <a:bodyPr/>
        <a:lstStyle/>
        <a:p>
          <a:endParaRPr lang="en-US"/>
        </a:p>
      </dgm:t>
    </dgm:pt>
    <dgm:pt modelId="{D25D8F8E-CDE6-495B-8EA4-4958DFAD37B6}">
      <dgm:prSet/>
      <dgm:spPr/>
      <dgm:t>
        <a:bodyPr/>
        <a:lstStyle/>
        <a:p>
          <a:r>
            <a:rPr lang="en-US" baseline="0"/>
            <a:t>Long Term Stage:  Lifelong Living</a:t>
          </a:r>
          <a:endParaRPr lang="en-US"/>
        </a:p>
      </dgm:t>
    </dgm:pt>
    <dgm:pt modelId="{208EF8F5-60D1-4759-9E00-47D39812C6AF}" type="parTrans" cxnId="{3C11347C-E582-4122-A662-C7A42F49F268}">
      <dgm:prSet/>
      <dgm:spPr/>
      <dgm:t>
        <a:bodyPr/>
        <a:lstStyle/>
        <a:p>
          <a:endParaRPr lang="en-US"/>
        </a:p>
      </dgm:t>
    </dgm:pt>
    <dgm:pt modelId="{D8BF752E-20F8-4769-B474-DF7871F24C11}" type="sibTrans" cxnId="{3C11347C-E582-4122-A662-C7A42F49F268}">
      <dgm:prSet/>
      <dgm:spPr/>
      <dgm:t>
        <a:bodyPr/>
        <a:lstStyle/>
        <a:p>
          <a:endParaRPr lang="en-US"/>
        </a:p>
      </dgm:t>
    </dgm:pt>
    <dgm:pt modelId="{FA765850-1204-4EEE-AE54-80E0EBA26D0A}" type="pres">
      <dgm:prSet presAssocID="{51CE4BB3-6566-4DA5-91CF-45027ACDD74F}" presName="linear" presStyleCnt="0">
        <dgm:presLayoutVars>
          <dgm:animLvl val="lvl"/>
          <dgm:resizeHandles val="exact"/>
        </dgm:presLayoutVars>
      </dgm:prSet>
      <dgm:spPr/>
    </dgm:pt>
    <dgm:pt modelId="{63A00AAF-930D-48E4-A28F-B3A47480A9DF}" type="pres">
      <dgm:prSet presAssocID="{1DEB1F2F-CA04-4736-9BF5-DCEEC1C598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F987B68-AA30-4F53-A45E-BD05713926C3}" type="pres">
      <dgm:prSet presAssocID="{BD2FEA36-8615-405A-8419-6FE28412947C}" presName="spacer" presStyleCnt="0"/>
      <dgm:spPr/>
    </dgm:pt>
    <dgm:pt modelId="{297BFB05-38A9-49A4-8D1A-0A66F889D507}" type="pres">
      <dgm:prSet presAssocID="{A4893C07-5A34-4542-8E4B-2796E926A27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0EB03FD-FACB-4E5C-B0E6-5722AC2735CF}" type="pres">
      <dgm:prSet presAssocID="{5413AE7D-3402-410A-B816-22A902DEEF15}" presName="spacer" presStyleCnt="0"/>
      <dgm:spPr/>
    </dgm:pt>
    <dgm:pt modelId="{2D68D429-2439-4C3F-92B0-CB5B4E7558BA}" type="pres">
      <dgm:prSet presAssocID="{FBE5C57D-271F-45AE-AAF2-46D3946E02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3FE06C-95E5-475A-98CD-864BD3C0FC74}" type="pres">
      <dgm:prSet presAssocID="{FBE5C57D-271F-45AE-AAF2-46D3946E025C}" presName="childText" presStyleLbl="revTx" presStyleIdx="0" presStyleCnt="1">
        <dgm:presLayoutVars>
          <dgm:bulletEnabled val="1"/>
        </dgm:presLayoutVars>
      </dgm:prSet>
      <dgm:spPr/>
    </dgm:pt>
    <dgm:pt modelId="{F021C2F4-16AB-4236-B809-0A8144019270}" type="pres">
      <dgm:prSet presAssocID="{D25D8F8E-CDE6-495B-8EA4-4958DFAD37B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16E7610-A8F3-46EA-BAE8-761793B7DA37}" type="presOf" srcId="{1DEB1F2F-CA04-4736-9BF5-DCEEC1C59824}" destId="{63A00AAF-930D-48E4-A28F-B3A47480A9DF}" srcOrd="0" destOrd="0" presId="urn:microsoft.com/office/officeart/2005/8/layout/vList2"/>
    <dgm:cxn modelId="{3065C010-B181-410B-9CC2-49F8FA4D2C2D}" srcId="{51CE4BB3-6566-4DA5-91CF-45027ACDD74F}" destId="{1DEB1F2F-CA04-4736-9BF5-DCEEC1C59824}" srcOrd="0" destOrd="0" parTransId="{585175B5-57D7-40CB-B880-B69477282ACE}" sibTransId="{BD2FEA36-8615-405A-8419-6FE28412947C}"/>
    <dgm:cxn modelId="{F6908A1A-F73A-4E33-A387-0802B3B8A9EB}" type="presOf" srcId="{148C093B-2845-4231-B011-15BD5F91FCA2}" destId="{393FE06C-95E5-475A-98CD-864BD3C0FC74}" srcOrd="0" destOrd="0" presId="urn:microsoft.com/office/officeart/2005/8/layout/vList2"/>
    <dgm:cxn modelId="{32C26225-CF8F-45B0-9F1E-9CF961C7861E}" type="presOf" srcId="{FBE5C57D-271F-45AE-AAF2-46D3946E025C}" destId="{2D68D429-2439-4C3F-92B0-CB5B4E7558BA}" srcOrd="0" destOrd="0" presId="urn:microsoft.com/office/officeart/2005/8/layout/vList2"/>
    <dgm:cxn modelId="{2B6DAD3F-6A63-48BB-902A-33AEFBA067D0}" type="presOf" srcId="{BEEC3839-A2FF-4DCA-A524-D0567F6B5B6F}" destId="{393FE06C-95E5-475A-98CD-864BD3C0FC74}" srcOrd="0" destOrd="2" presId="urn:microsoft.com/office/officeart/2005/8/layout/vList2"/>
    <dgm:cxn modelId="{41A95365-73B5-47DD-9C98-700A405DB320}" type="presOf" srcId="{53A5D5C8-2B7C-45D2-BA9D-48A6169CD24D}" destId="{393FE06C-95E5-475A-98CD-864BD3C0FC74}" srcOrd="0" destOrd="1" presId="urn:microsoft.com/office/officeart/2005/8/layout/vList2"/>
    <dgm:cxn modelId="{B4314269-3780-4ADB-B64B-A4EBD3489F20}" srcId="{FBE5C57D-271F-45AE-AAF2-46D3946E025C}" destId="{BEEC3839-A2FF-4DCA-A524-D0567F6B5B6F}" srcOrd="2" destOrd="0" parTransId="{856DCC3C-2A84-45FF-ACE5-A8F0FF6FFF2C}" sibTransId="{1B669E1B-B3D6-4255-9932-619A22148040}"/>
    <dgm:cxn modelId="{3C11347C-E582-4122-A662-C7A42F49F268}" srcId="{51CE4BB3-6566-4DA5-91CF-45027ACDD74F}" destId="{D25D8F8E-CDE6-495B-8EA4-4958DFAD37B6}" srcOrd="3" destOrd="0" parTransId="{208EF8F5-60D1-4759-9E00-47D39812C6AF}" sibTransId="{D8BF752E-20F8-4769-B474-DF7871F24C11}"/>
    <dgm:cxn modelId="{3799CF8A-614B-4033-A2E8-47364C0919E7}" type="presOf" srcId="{D25D8F8E-CDE6-495B-8EA4-4958DFAD37B6}" destId="{F021C2F4-16AB-4236-B809-0A8144019270}" srcOrd="0" destOrd="0" presId="urn:microsoft.com/office/officeart/2005/8/layout/vList2"/>
    <dgm:cxn modelId="{5D9EB397-3AAC-4726-91A3-472E9E74E661}" srcId="{51CE4BB3-6566-4DA5-91CF-45027ACDD74F}" destId="{FBE5C57D-271F-45AE-AAF2-46D3946E025C}" srcOrd="2" destOrd="0" parTransId="{443AE2A3-F89D-4576-B749-7C8CD59CCCE4}" sibTransId="{6FF82C83-86E5-4066-8744-8291CAAB4F3E}"/>
    <dgm:cxn modelId="{27035DA6-96D9-4846-A1D0-65FE63DBAACE}" type="presOf" srcId="{A4893C07-5A34-4542-8E4B-2796E926A27A}" destId="{297BFB05-38A9-49A4-8D1A-0A66F889D507}" srcOrd="0" destOrd="0" presId="urn:microsoft.com/office/officeart/2005/8/layout/vList2"/>
    <dgm:cxn modelId="{44DBC0A8-88CC-45C1-8911-00269BE13F7B}" srcId="{51CE4BB3-6566-4DA5-91CF-45027ACDD74F}" destId="{A4893C07-5A34-4542-8E4B-2796E926A27A}" srcOrd="1" destOrd="0" parTransId="{D8851EC2-E342-4152-B357-56EE774C508F}" sibTransId="{5413AE7D-3402-410A-B816-22A902DEEF15}"/>
    <dgm:cxn modelId="{52498DD8-F8AC-4B8C-9C30-9D50348B33D2}" type="presOf" srcId="{51CE4BB3-6566-4DA5-91CF-45027ACDD74F}" destId="{FA765850-1204-4EEE-AE54-80E0EBA26D0A}" srcOrd="0" destOrd="0" presId="urn:microsoft.com/office/officeart/2005/8/layout/vList2"/>
    <dgm:cxn modelId="{C34328E1-BD9B-48C3-B556-5CEA38DA859B}" srcId="{FBE5C57D-271F-45AE-AAF2-46D3946E025C}" destId="{148C093B-2845-4231-B011-15BD5F91FCA2}" srcOrd="0" destOrd="0" parTransId="{488D9082-A880-4990-9756-ABB1C13D0C7C}" sibTransId="{11C22E99-D2BC-493D-98B8-65144DF49DD1}"/>
    <dgm:cxn modelId="{A87F2EE3-B579-4EBC-BBB0-9C04678ACFA9}" srcId="{FBE5C57D-271F-45AE-AAF2-46D3946E025C}" destId="{53A5D5C8-2B7C-45D2-BA9D-48A6169CD24D}" srcOrd="1" destOrd="0" parTransId="{79126AB1-0A3A-4EEA-9072-B66202A5EB78}" sibTransId="{9E09F8DD-7965-431D-BD2E-41F95007E115}"/>
    <dgm:cxn modelId="{6765B266-D26F-4B41-9A80-386B311D4394}" type="presParOf" srcId="{FA765850-1204-4EEE-AE54-80E0EBA26D0A}" destId="{63A00AAF-930D-48E4-A28F-B3A47480A9DF}" srcOrd="0" destOrd="0" presId="urn:microsoft.com/office/officeart/2005/8/layout/vList2"/>
    <dgm:cxn modelId="{529BD7D2-46DC-4A9C-B927-4030052B53DE}" type="presParOf" srcId="{FA765850-1204-4EEE-AE54-80E0EBA26D0A}" destId="{CF987B68-AA30-4F53-A45E-BD05713926C3}" srcOrd="1" destOrd="0" presId="urn:microsoft.com/office/officeart/2005/8/layout/vList2"/>
    <dgm:cxn modelId="{6073AB71-DF01-4420-A1D4-01B3CBFF1094}" type="presParOf" srcId="{FA765850-1204-4EEE-AE54-80E0EBA26D0A}" destId="{297BFB05-38A9-49A4-8D1A-0A66F889D507}" srcOrd="2" destOrd="0" presId="urn:microsoft.com/office/officeart/2005/8/layout/vList2"/>
    <dgm:cxn modelId="{D604B662-354B-4829-AFD2-59689B1103AB}" type="presParOf" srcId="{FA765850-1204-4EEE-AE54-80E0EBA26D0A}" destId="{C0EB03FD-FACB-4E5C-B0E6-5722AC2735CF}" srcOrd="3" destOrd="0" presId="urn:microsoft.com/office/officeart/2005/8/layout/vList2"/>
    <dgm:cxn modelId="{3C05292F-76BE-4373-9D37-BDB18A2B3B2B}" type="presParOf" srcId="{FA765850-1204-4EEE-AE54-80E0EBA26D0A}" destId="{2D68D429-2439-4C3F-92B0-CB5B4E7558BA}" srcOrd="4" destOrd="0" presId="urn:microsoft.com/office/officeart/2005/8/layout/vList2"/>
    <dgm:cxn modelId="{DAE58D04-EA43-4659-8239-B6062C4454E8}" type="presParOf" srcId="{FA765850-1204-4EEE-AE54-80E0EBA26D0A}" destId="{393FE06C-95E5-475A-98CD-864BD3C0FC74}" srcOrd="5" destOrd="0" presId="urn:microsoft.com/office/officeart/2005/8/layout/vList2"/>
    <dgm:cxn modelId="{73C85C9B-034D-48D2-871C-BEB1352F66F8}" type="presParOf" srcId="{FA765850-1204-4EEE-AE54-80E0EBA26D0A}" destId="{F021C2F4-16AB-4236-B809-0A814401927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2FC89A-8CFD-4831-B47D-808C4128AC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A55B49-92EE-4B4F-8113-C4466C409C93}">
      <dgm:prSet/>
      <dgm:spPr/>
      <dgm:t>
        <a:bodyPr/>
        <a:lstStyle/>
        <a:p>
          <a:r>
            <a:rPr lang="en-US" baseline="0"/>
            <a:t>Assessing Needs, Level of Care</a:t>
          </a:r>
          <a:endParaRPr lang="en-US"/>
        </a:p>
      </dgm:t>
    </dgm:pt>
    <dgm:pt modelId="{45132D43-D655-4B43-B23C-916EA0C5A00F}" type="parTrans" cxnId="{64E3BC02-77E3-48E6-A126-4D34E1069F16}">
      <dgm:prSet/>
      <dgm:spPr/>
      <dgm:t>
        <a:bodyPr/>
        <a:lstStyle/>
        <a:p>
          <a:endParaRPr lang="en-US"/>
        </a:p>
      </dgm:t>
    </dgm:pt>
    <dgm:pt modelId="{DEDE1E00-74CA-4E6F-A3AC-06C24DDC09D1}" type="sibTrans" cxnId="{64E3BC02-77E3-48E6-A126-4D34E1069F16}">
      <dgm:prSet/>
      <dgm:spPr/>
      <dgm:t>
        <a:bodyPr/>
        <a:lstStyle/>
        <a:p>
          <a:endParaRPr lang="en-US"/>
        </a:p>
      </dgm:t>
    </dgm:pt>
    <dgm:pt modelId="{36BE3F45-F43B-43E9-AA4A-83A9AE04E2E5}">
      <dgm:prSet/>
      <dgm:spPr/>
      <dgm:t>
        <a:bodyPr/>
        <a:lstStyle/>
        <a:p>
          <a:r>
            <a:rPr lang="en-US"/>
            <a:t>Return to Work/School (Voc Rehab, 504/IEP)</a:t>
          </a:r>
        </a:p>
      </dgm:t>
    </dgm:pt>
    <dgm:pt modelId="{78A12407-6ADF-477B-BE86-EEBBF3666D5E}" type="parTrans" cxnId="{3163B1CC-FCEA-4485-92C6-FD9FB56DB8D3}">
      <dgm:prSet/>
      <dgm:spPr/>
      <dgm:t>
        <a:bodyPr/>
        <a:lstStyle/>
        <a:p>
          <a:endParaRPr lang="en-US"/>
        </a:p>
      </dgm:t>
    </dgm:pt>
    <dgm:pt modelId="{295ECF2A-74D8-44AE-827B-DE5C5EDBE107}" type="sibTrans" cxnId="{3163B1CC-FCEA-4485-92C6-FD9FB56DB8D3}">
      <dgm:prSet/>
      <dgm:spPr/>
      <dgm:t>
        <a:bodyPr/>
        <a:lstStyle/>
        <a:p>
          <a:endParaRPr lang="en-US"/>
        </a:p>
      </dgm:t>
    </dgm:pt>
    <dgm:pt modelId="{CCDF7984-4A00-4AD6-9212-14F68844CDF6}">
      <dgm:prSet/>
      <dgm:spPr/>
      <dgm:t>
        <a:bodyPr/>
        <a:lstStyle/>
        <a:p>
          <a:r>
            <a:rPr lang="en-US" baseline="0"/>
            <a:t>Redefining and Readjusting</a:t>
          </a:r>
          <a:endParaRPr lang="en-US"/>
        </a:p>
      </dgm:t>
    </dgm:pt>
    <dgm:pt modelId="{4B202A5D-045F-4F8A-927B-471129CFC576}" type="parTrans" cxnId="{6986246B-4F62-457D-B3CD-89F785305559}">
      <dgm:prSet/>
      <dgm:spPr/>
      <dgm:t>
        <a:bodyPr/>
        <a:lstStyle/>
        <a:p>
          <a:endParaRPr lang="en-US"/>
        </a:p>
      </dgm:t>
    </dgm:pt>
    <dgm:pt modelId="{40F7E9D8-B66C-4AE8-B03E-8A8CF11898B4}" type="sibTrans" cxnId="{6986246B-4F62-457D-B3CD-89F785305559}">
      <dgm:prSet/>
      <dgm:spPr/>
      <dgm:t>
        <a:bodyPr/>
        <a:lstStyle/>
        <a:p>
          <a:endParaRPr lang="en-US"/>
        </a:p>
      </dgm:t>
    </dgm:pt>
    <dgm:pt modelId="{F3F65FC6-6460-46BA-B78F-DD2D7B78535E}">
      <dgm:prSet/>
      <dgm:spPr/>
      <dgm:t>
        <a:bodyPr/>
        <a:lstStyle/>
        <a:p>
          <a:r>
            <a:rPr lang="en-US" baseline="0"/>
            <a:t>Family System Changes</a:t>
          </a:r>
          <a:endParaRPr lang="en-US"/>
        </a:p>
      </dgm:t>
    </dgm:pt>
    <dgm:pt modelId="{BAD45E96-E23C-42B6-9A40-DBA38B9EF3F9}" type="parTrans" cxnId="{DB7DDD85-9848-4ADB-998C-9DA03115F4D8}">
      <dgm:prSet/>
      <dgm:spPr/>
      <dgm:t>
        <a:bodyPr/>
        <a:lstStyle/>
        <a:p>
          <a:endParaRPr lang="en-US"/>
        </a:p>
      </dgm:t>
    </dgm:pt>
    <dgm:pt modelId="{35613C88-465D-47F9-A621-5F4160EA5266}" type="sibTrans" cxnId="{DB7DDD85-9848-4ADB-998C-9DA03115F4D8}">
      <dgm:prSet/>
      <dgm:spPr/>
      <dgm:t>
        <a:bodyPr/>
        <a:lstStyle/>
        <a:p>
          <a:endParaRPr lang="en-US"/>
        </a:p>
      </dgm:t>
    </dgm:pt>
    <dgm:pt modelId="{F7C832DB-641F-41DC-B87D-FCF149C2219D}">
      <dgm:prSet/>
      <dgm:spPr/>
      <dgm:t>
        <a:bodyPr/>
        <a:lstStyle/>
        <a:p>
          <a:r>
            <a:rPr lang="en-US" baseline="0"/>
            <a:t>Whole Person Needs for Each Family Member</a:t>
          </a:r>
          <a:endParaRPr lang="en-US"/>
        </a:p>
      </dgm:t>
    </dgm:pt>
    <dgm:pt modelId="{B6D32853-9BE6-487A-8290-AA45C8F1CE63}" type="parTrans" cxnId="{28E163FA-3C8E-453F-B262-6FA8FEDABA76}">
      <dgm:prSet/>
      <dgm:spPr/>
      <dgm:t>
        <a:bodyPr/>
        <a:lstStyle/>
        <a:p>
          <a:endParaRPr lang="en-US"/>
        </a:p>
      </dgm:t>
    </dgm:pt>
    <dgm:pt modelId="{5D05F1DE-4039-4ECC-950C-82A2CAD41822}" type="sibTrans" cxnId="{28E163FA-3C8E-453F-B262-6FA8FEDABA76}">
      <dgm:prSet/>
      <dgm:spPr/>
      <dgm:t>
        <a:bodyPr/>
        <a:lstStyle/>
        <a:p>
          <a:endParaRPr lang="en-US"/>
        </a:p>
      </dgm:t>
    </dgm:pt>
    <dgm:pt modelId="{32F1904B-066B-4D10-AEE1-A3CC80DD97EA}" type="pres">
      <dgm:prSet presAssocID="{C12FC89A-8CFD-4831-B47D-808C4128AC34}" presName="linear" presStyleCnt="0">
        <dgm:presLayoutVars>
          <dgm:animLvl val="lvl"/>
          <dgm:resizeHandles val="exact"/>
        </dgm:presLayoutVars>
      </dgm:prSet>
      <dgm:spPr/>
    </dgm:pt>
    <dgm:pt modelId="{75DA2F08-EEFC-49D7-8CAC-73D01002472A}" type="pres">
      <dgm:prSet presAssocID="{5DA55B49-92EE-4B4F-8113-C4466C409C9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6FE900-FE36-4903-8E6C-DFF8CCB09B5F}" type="pres">
      <dgm:prSet presAssocID="{5DA55B49-92EE-4B4F-8113-C4466C409C93}" presName="childText" presStyleLbl="revTx" presStyleIdx="0" presStyleCnt="1">
        <dgm:presLayoutVars>
          <dgm:bulletEnabled val="1"/>
        </dgm:presLayoutVars>
      </dgm:prSet>
      <dgm:spPr/>
    </dgm:pt>
    <dgm:pt modelId="{4C443F18-9A26-41E0-BF71-06E6A712C41D}" type="pres">
      <dgm:prSet presAssocID="{CCDF7984-4A00-4AD6-9212-14F68844CD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A3D1E0-ED10-4658-B776-8D0B7FD69BFB}" type="pres">
      <dgm:prSet presAssocID="{40F7E9D8-B66C-4AE8-B03E-8A8CF11898B4}" presName="spacer" presStyleCnt="0"/>
      <dgm:spPr/>
    </dgm:pt>
    <dgm:pt modelId="{B064A304-797D-4527-A320-3E02D96050BE}" type="pres">
      <dgm:prSet presAssocID="{F3F65FC6-6460-46BA-B78F-DD2D7B7853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FADA95-2C5A-4D5C-B625-7D12DD202946}" type="pres">
      <dgm:prSet presAssocID="{35613C88-465D-47F9-A621-5F4160EA5266}" presName="spacer" presStyleCnt="0"/>
      <dgm:spPr/>
    </dgm:pt>
    <dgm:pt modelId="{373D5829-9971-440B-A7C2-24B7666A2864}" type="pres">
      <dgm:prSet presAssocID="{F7C832DB-641F-41DC-B87D-FCF149C2219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4E3BC02-77E3-48E6-A126-4D34E1069F16}" srcId="{C12FC89A-8CFD-4831-B47D-808C4128AC34}" destId="{5DA55B49-92EE-4B4F-8113-C4466C409C93}" srcOrd="0" destOrd="0" parTransId="{45132D43-D655-4B43-B23C-916EA0C5A00F}" sibTransId="{DEDE1E00-74CA-4E6F-A3AC-06C24DDC09D1}"/>
    <dgm:cxn modelId="{31124716-9C6C-4630-BA7D-FA4F99CC2C0F}" type="presOf" srcId="{CCDF7984-4A00-4AD6-9212-14F68844CDF6}" destId="{4C443F18-9A26-41E0-BF71-06E6A712C41D}" srcOrd="0" destOrd="0" presId="urn:microsoft.com/office/officeart/2005/8/layout/vList2"/>
    <dgm:cxn modelId="{9069DB16-926B-4146-A7CB-2C3FDA3E591F}" type="presOf" srcId="{F3F65FC6-6460-46BA-B78F-DD2D7B78535E}" destId="{B064A304-797D-4527-A320-3E02D96050BE}" srcOrd="0" destOrd="0" presId="urn:microsoft.com/office/officeart/2005/8/layout/vList2"/>
    <dgm:cxn modelId="{6986246B-4F62-457D-B3CD-89F785305559}" srcId="{C12FC89A-8CFD-4831-B47D-808C4128AC34}" destId="{CCDF7984-4A00-4AD6-9212-14F68844CDF6}" srcOrd="1" destOrd="0" parTransId="{4B202A5D-045F-4F8A-927B-471129CFC576}" sibTransId="{40F7E9D8-B66C-4AE8-B03E-8A8CF11898B4}"/>
    <dgm:cxn modelId="{DB7DDD85-9848-4ADB-998C-9DA03115F4D8}" srcId="{C12FC89A-8CFD-4831-B47D-808C4128AC34}" destId="{F3F65FC6-6460-46BA-B78F-DD2D7B78535E}" srcOrd="2" destOrd="0" parTransId="{BAD45E96-E23C-42B6-9A40-DBA38B9EF3F9}" sibTransId="{35613C88-465D-47F9-A621-5F4160EA5266}"/>
    <dgm:cxn modelId="{F2219D98-01A0-4B06-806E-5E13BEEDBF2A}" type="presOf" srcId="{5DA55B49-92EE-4B4F-8113-C4466C409C93}" destId="{75DA2F08-EEFC-49D7-8CAC-73D01002472A}" srcOrd="0" destOrd="0" presId="urn:microsoft.com/office/officeart/2005/8/layout/vList2"/>
    <dgm:cxn modelId="{F58623AB-E326-4780-80F2-54024CDFD33C}" type="presOf" srcId="{36BE3F45-F43B-43E9-AA4A-83A9AE04E2E5}" destId="{196FE900-FE36-4903-8E6C-DFF8CCB09B5F}" srcOrd="0" destOrd="0" presId="urn:microsoft.com/office/officeart/2005/8/layout/vList2"/>
    <dgm:cxn modelId="{D0CF26CB-2871-4F4F-B2E2-72D13B81DEC3}" type="presOf" srcId="{F7C832DB-641F-41DC-B87D-FCF149C2219D}" destId="{373D5829-9971-440B-A7C2-24B7666A2864}" srcOrd="0" destOrd="0" presId="urn:microsoft.com/office/officeart/2005/8/layout/vList2"/>
    <dgm:cxn modelId="{3163B1CC-FCEA-4485-92C6-FD9FB56DB8D3}" srcId="{5DA55B49-92EE-4B4F-8113-C4466C409C93}" destId="{36BE3F45-F43B-43E9-AA4A-83A9AE04E2E5}" srcOrd="0" destOrd="0" parTransId="{78A12407-6ADF-477B-BE86-EEBBF3666D5E}" sibTransId="{295ECF2A-74D8-44AE-827B-DE5C5EDBE107}"/>
    <dgm:cxn modelId="{55C48CCD-03B5-4B02-B43F-E96752A55763}" type="presOf" srcId="{C12FC89A-8CFD-4831-B47D-808C4128AC34}" destId="{32F1904B-066B-4D10-AEE1-A3CC80DD97EA}" srcOrd="0" destOrd="0" presId="urn:microsoft.com/office/officeart/2005/8/layout/vList2"/>
    <dgm:cxn modelId="{28E163FA-3C8E-453F-B262-6FA8FEDABA76}" srcId="{C12FC89A-8CFD-4831-B47D-808C4128AC34}" destId="{F7C832DB-641F-41DC-B87D-FCF149C2219D}" srcOrd="3" destOrd="0" parTransId="{B6D32853-9BE6-487A-8290-AA45C8F1CE63}" sibTransId="{5D05F1DE-4039-4ECC-950C-82A2CAD41822}"/>
    <dgm:cxn modelId="{C0D9919E-1EF9-4D7D-970B-028D25E1DC37}" type="presParOf" srcId="{32F1904B-066B-4D10-AEE1-A3CC80DD97EA}" destId="{75DA2F08-EEFC-49D7-8CAC-73D01002472A}" srcOrd="0" destOrd="0" presId="urn:microsoft.com/office/officeart/2005/8/layout/vList2"/>
    <dgm:cxn modelId="{BF23C9BB-FA3D-4EC0-8591-69D06B168600}" type="presParOf" srcId="{32F1904B-066B-4D10-AEE1-A3CC80DD97EA}" destId="{196FE900-FE36-4903-8E6C-DFF8CCB09B5F}" srcOrd="1" destOrd="0" presId="urn:microsoft.com/office/officeart/2005/8/layout/vList2"/>
    <dgm:cxn modelId="{D85CA181-6515-4D52-B70D-9AB4CA4DBBD9}" type="presParOf" srcId="{32F1904B-066B-4D10-AEE1-A3CC80DD97EA}" destId="{4C443F18-9A26-41E0-BF71-06E6A712C41D}" srcOrd="2" destOrd="0" presId="urn:microsoft.com/office/officeart/2005/8/layout/vList2"/>
    <dgm:cxn modelId="{664D2C86-670F-4589-BFF7-26AFB4CE90DF}" type="presParOf" srcId="{32F1904B-066B-4D10-AEE1-A3CC80DD97EA}" destId="{3EA3D1E0-ED10-4658-B776-8D0B7FD69BFB}" srcOrd="3" destOrd="0" presId="urn:microsoft.com/office/officeart/2005/8/layout/vList2"/>
    <dgm:cxn modelId="{1369A6CB-19B9-4CB9-AAF1-A3EBAE9EA767}" type="presParOf" srcId="{32F1904B-066B-4D10-AEE1-A3CC80DD97EA}" destId="{B064A304-797D-4527-A320-3E02D96050BE}" srcOrd="4" destOrd="0" presId="urn:microsoft.com/office/officeart/2005/8/layout/vList2"/>
    <dgm:cxn modelId="{66CB950D-8CB5-4F5F-B942-96700C981D05}" type="presParOf" srcId="{32F1904B-066B-4D10-AEE1-A3CC80DD97EA}" destId="{33FADA95-2C5A-4D5C-B625-7D12DD202946}" srcOrd="5" destOrd="0" presId="urn:microsoft.com/office/officeart/2005/8/layout/vList2"/>
    <dgm:cxn modelId="{18144BB8-077D-46CF-853F-694F08D30994}" type="presParOf" srcId="{32F1904B-066B-4D10-AEE1-A3CC80DD97EA}" destId="{373D5829-9971-440B-A7C2-24B7666A28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285268-3302-487F-B0DD-936907F7265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843CD2-7A05-4756-8F24-C63459A6F632}">
      <dgm:prSet/>
      <dgm:spPr/>
      <dgm:t>
        <a:bodyPr/>
        <a:lstStyle/>
        <a:p>
          <a:r>
            <a:rPr lang="en-US"/>
            <a:t>Developing Resources and Support</a:t>
          </a:r>
        </a:p>
      </dgm:t>
    </dgm:pt>
    <dgm:pt modelId="{0E798C00-6FA5-439B-A346-D0ED072FF857}" type="parTrans" cxnId="{C43249CC-85DA-46BE-BF77-1A39DE3576EE}">
      <dgm:prSet/>
      <dgm:spPr/>
      <dgm:t>
        <a:bodyPr/>
        <a:lstStyle/>
        <a:p>
          <a:endParaRPr lang="en-US"/>
        </a:p>
      </dgm:t>
    </dgm:pt>
    <dgm:pt modelId="{9CB0AE77-EA8B-4DDD-8FD3-098DF52FE2C1}" type="sibTrans" cxnId="{C43249CC-85DA-46BE-BF77-1A39DE3576EE}">
      <dgm:prSet/>
      <dgm:spPr/>
      <dgm:t>
        <a:bodyPr/>
        <a:lstStyle/>
        <a:p>
          <a:endParaRPr lang="en-US"/>
        </a:p>
      </dgm:t>
    </dgm:pt>
    <dgm:pt modelId="{7EB9563A-2BF7-400C-ACCD-A804EE11BA1B}">
      <dgm:prSet/>
      <dgm:spPr/>
      <dgm:t>
        <a:bodyPr/>
        <a:lstStyle/>
        <a:p>
          <a:r>
            <a:rPr lang="en-US"/>
            <a:t>Medical Management</a:t>
          </a:r>
        </a:p>
      </dgm:t>
    </dgm:pt>
    <dgm:pt modelId="{32A4758F-B9DF-4409-837C-D4B55B57C3F4}" type="parTrans" cxnId="{58ED8035-B8A9-4331-99D6-53CAD2B94769}">
      <dgm:prSet/>
      <dgm:spPr/>
      <dgm:t>
        <a:bodyPr/>
        <a:lstStyle/>
        <a:p>
          <a:endParaRPr lang="en-US"/>
        </a:p>
      </dgm:t>
    </dgm:pt>
    <dgm:pt modelId="{9F3A1E3D-2626-4CDC-99CD-9E015EB06AFE}" type="sibTrans" cxnId="{58ED8035-B8A9-4331-99D6-53CAD2B94769}">
      <dgm:prSet/>
      <dgm:spPr/>
      <dgm:t>
        <a:bodyPr/>
        <a:lstStyle/>
        <a:p>
          <a:endParaRPr lang="en-US"/>
        </a:p>
      </dgm:t>
    </dgm:pt>
    <dgm:pt modelId="{7025181F-A9EE-4206-9CD0-CCF4B94C2E10}">
      <dgm:prSet/>
      <dgm:spPr/>
      <dgm:t>
        <a:bodyPr/>
        <a:lstStyle/>
        <a:p>
          <a:r>
            <a:rPr lang="en-US"/>
            <a:t>Lifelong Planning</a:t>
          </a:r>
        </a:p>
      </dgm:t>
    </dgm:pt>
    <dgm:pt modelId="{6580EB65-AA0F-4315-B204-A8391B88B1F2}" type="parTrans" cxnId="{26A5EBDE-549C-43CD-8229-847650A2D3A4}">
      <dgm:prSet/>
      <dgm:spPr/>
      <dgm:t>
        <a:bodyPr/>
        <a:lstStyle/>
        <a:p>
          <a:endParaRPr lang="en-US"/>
        </a:p>
      </dgm:t>
    </dgm:pt>
    <dgm:pt modelId="{DEA513F3-1B90-4A80-91B4-67B79A53439F}" type="sibTrans" cxnId="{26A5EBDE-549C-43CD-8229-847650A2D3A4}">
      <dgm:prSet/>
      <dgm:spPr/>
      <dgm:t>
        <a:bodyPr/>
        <a:lstStyle/>
        <a:p>
          <a:endParaRPr lang="en-US"/>
        </a:p>
      </dgm:t>
    </dgm:pt>
    <dgm:pt modelId="{97F0195A-B3C3-4FA6-9CCB-E959223132BA}">
      <dgm:prSet/>
      <dgm:spPr/>
      <dgm:t>
        <a:bodyPr/>
        <a:lstStyle/>
        <a:p>
          <a:r>
            <a:rPr lang="en-US"/>
            <a:t>Medical</a:t>
          </a:r>
        </a:p>
      </dgm:t>
    </dgm:pt>
    <dgm:pt modelId="{AA7B9D23-2DF1-410A-92F0-9CE5C55F956D}" type="parTrans" cxnId="{5800663E-7766-40C1-A04B-5254505E85CC}">
      <dgm:prSet/>
      <dgm:spPr/>
      <dgm:t>
        <a:bodyPr/>
        <a:lstStyle/>
        <a:p>
          <a:endParaRPr lang="en-US"/>
        </a:p>
      </dgm:t>
    </dgm:pt>
    <dgm:pt modelId="{0A87240B-40F4-4BAE-8DAC-A65B0B227407}" type="sibTrans" cxnId="{5800663E-7766-40C1-A04B-5254505E85CC}">
      <dgm:prSet/>
      <dgm:spPr/>
      <dgm:t>
        <a:bodyPr/>
        <a:lstStyle/>
        <a:p>
          <a:endParaRPr lang="en-US"/>
        </a:p>
      </dgm:t>
    </dgm:pt>
    <dgm:pt modelId="{8B77EA4C-91B1-4DA8-9489-282B4AAA2A54}">
      <dgm:prSet/>
      <dgm:spPr/>
      <dgm:t>
        <a:bodyPr/>
        <a:lstStyle/>
        <a:p>
          <a:r>
            <a:rPr lang="en-US"/>
            <a:t>Legal</a:t>
          </a:r>
        </a:p>
      </dgm:t>
    </dgm:pt>
    <dgm:pt modelId="{52B92E2B-0BEF-41BA-8EFA-3029F1B121C1}" type="parTrans" cxnId="{AEC4DBAC-DACB-4919-87AE-9A665A07A8B1}">
      <dgm:prSet/>
      <dgm:spPr/>
      <dgm:t>
        <a:bodyPr/>
        <a:lstStyle/>
        <a:p>
          <a:endParaRPr lang="en-US"/>
        </a:p>
      </dgm:t>
    </dgm:pt>
    <dgm:pt modelId="{057CD3E8-BF02-4CF1-A0EB-1E11716B0E46}" type="sibTrans" cxnId="{AEC4DBAC-DACB-4919-87AE-9A665A07A8B1}">
      <dgm:prSet/>
      <dgm:spPr/>
      <dgm:t>
        <a:bodyPr/>
        <a:lstStyle/>
        <a:p>
          <a:endParaRPr lang="en-US"/>
        </a:p>
      </dgm:t>
    </dgm:pt>
    <dgm:pt modelId="{9F72424D-934C-43F7-9324-352C765E2678}">
      <dgm:prSet/>
      <dgm:spPr/>
      <dgm:t>
        <a:bodyPr/>
        <a:lstStyle/>
        <a:p>
          <a:r>
            <a:rPr lang="en-US"/>
            <a:t>Housing</a:t>
          </a:r>
        </a:p>
      </dgm:t>
    </dgm:pt>
    <dgm:pt modelId="{BB8D243D-ACEC-4130-9C16-59C1F4BA45CB}" type="parTrans" cxnId="{2D59FFA7-5CE8-4021-A094-5C3B476157AA}">
      <dgm:prSet/>
      <dgm:spPr/>
      <dgm:t>
        <a:bodyPr/>
        <a:lstStyle/>
        <a:p>
          <a:endParaRPr lang="en-US"/>
        </a:p>
      </dgm:t>
    </dgm:pt>
    <dgm:pt modelId="{B49500C5-7740-4BA8-821B-B0D9667F3456}" type="sibTrans" cxnId="{2D59FFA7-5CE8-4021-A094-5C3B476157AA}">
      <dgm:prSet/>
      <dgm:spPr/>
      <dgm:t>
        <a:bodyPr/>
        <a:lstStyle/>
        <a:p>
          <a:endParaRPr lang="en-US"/>
        </a:p>
      </dgm:t>
    </dgm:pt>
    <dgm:pt modelId="{725D8336-2522-4009-8943-9F6B42D62EFF}">
      <dgm:prSet/>
      <dgm:spPr/>
      <dgm:t>
        <a:bodyPr/>
        <a:lstStyle/>
        <a:p>
          <a:r>
            <a:rPr lang="en-US"/>
            <a:t>Aging Well</a:t>
          </a:r>
        </a:p>
      </dgm:t>
    </dgm:pt>
    <dgm:pt modelId="{8B406E42-79CF-437E-ACF0-02D5A335799A}" type="parTrans" cxnId="{B3E19A8D-17D6-4790-B7F4-B16031FF89F1}">
      <dgm:prSet/>
      <dgm:spPr/>
      <dgm:t>
        <a:bodyPr/>
        <a:lstStyle/>
        <a:p>
          <a:endParaRPr lang="en-US"/>
        </a:p>
      </dgm:t>
    </dgm:pt>
    <dgm:pt modelId="{F8DF259F-3CAB-4391-9AF8-AD5A5490A597}" type="sibTrans" cxnId="{B3E19A8D-17D6-4790-B7F4-B16031FF89F1}">
      <dgm:prSet/>
      <dgm:spPr/>
      <dgm:t>
        <a:bodyPr/>
        <a:lstStyle/>
        <a:p>
          <a:endParaRPr lang="en-US"/>
        </a:p>
      </dgm:t>
    </dgm:pt>
    <dgm:pt modelId="{4D686CDF-8C7A-467E-AFFF-FA7A3ECCBB32}">
      <dgm:prSet/>
      <dgm:spPr/>
      <dgm:t>
        <a:bodyPr/>
        <a:lstStyle/>
        <a:p>
          <a:r>
            <a:rPr lang="en-US"/>
            <a:t>Survivor and Caregiver Support</a:t>
          </a:r>
        </a:p>
      </dgm:t>
    </dgm:pt>
    <dgm:pt modelId="{1EDDD179-381F-43AD-89B1-DC83777F8256}" type="parTrans" cxnId="{374D479D-98C1-4EAD-AFB0-D46C377D78C2}">
      <dgm:prSet/>
      <dgm:spPr/>
      <dgm:t>
        <a:bodyPr/>
        <a:lstStyle/>
        <a:p>
          <a:endParaRPr lang="en-US"/>
        </a:p>
      </dgm:t>
    </dgm:pt>
    <dgm:pt modelId="{A4ECD4CE-A2D8-4B51-83FB-41594D5596DD}" type="sibTrans" cxnId="{374D479D-98C1-4EAD-AFB0-D46C377D78C2}">
      <dgm:prSet/>
      <dgm:spPr/>
      <dgm:t>
        <a:bodyPr/>
        <a:lstStyle/>
        <a:p>
          <a:endParaRPr lang="en-US"/>
        </a:p>
      </dgm:t>
    </dgm:pt>
    <dgm:pt modelId="{FA51E47E-FC9B-44E3-A0FB-9B8BBADE8D6D}">
      <dgm:prSet/>
      <dgm:spPr/>
      <dgm:t>
        <a:bodyPr/>
        <a:lstStyle/>
        <a:p>
          <a:r>
            <a:rPr lang="en-US"/>
            <a:t>Mind Body Health</a:t>
          </a:r>
        </a:p>
      </dgm:t>
    </dgm:pt>
    <dgm:pt modelId="{DAA50DDB-770A-46F5-A7D8-B64B21781EFD}" type="parTrans" cxnId="{6D7FDDDE-DC3A-4CFF-8126-4B771971E076}">
      <dgm:prSet/>
      <dgm:spPr/>
      <dgm:t>
        <a:bodyPr/>
        <a:lstStyle/>
        <a:p>
          <a:endParaRPr lang="en-US"/>
        </a:p>
      </dgm:t>
    </dgm:pt>
    <dgm:pt modelId="{F028B5AF-747C-424E-AC30-2671C5F88D5C}" type="sibTrans" cxnId="{6D7FDDDE-DC3A-4CFF-8126-4B771971E076}">
      <dgm:prSet/>
      <dgm:spPr/>
      <dgm:t>
        <a:bodyPr/>
        <a:lstStyle/>
        <a:p>
          <a:endParaRPr lang="en-US"/>
        </a:p>
      </dgm:t>
    </dgm:pt>
    <dgm:pt modelId="{74E43145-6974-4CEC-8F56-EDB6A4146378}">
      <dgm:prSet/>
      <dgm:spPr/>
      <dgm:t>
        <a:bodyPr/>
        <a:lstStyle/>
        <a:p>
          <a:r>
            <a:rPr lang="en-US"/>
            <a:t>Productive Activity</a:t>
          </a:r>
        </a:p>
      </dgm:t>
    </dgm:pt>
    <dgm:pt modelId="{67DCD658-0096-45B4-9296-AA8C7ACBC7E2}" type="parTrans" cxnId="{40B1699D-5D65-4412-A131-D13FBA1DC824}">
      <dgm:prSet/>
      <dgm:spPr/>
      <dgm:t>
        <a:bodyPr/>
        <a:lstStyle/>
        <a:p>
          <a:endParaRPr lang="en-US"/>
        </a:p>
      </dgm:t>
    </dgm:pt>
    <dgm:pt modelId="{59E09ADB-3FE4-4FD0-BCB9-172360FA4B3D}" type="sibTrans" cxnId="{40B1699D-5D65-4412-A131-D13FBA1DC824}">
      <dgm:prSet/>
      <dgm:spPr/>
      <dgm:t>
        <a:bodyPr/>
        <a:lstStyle/>
        <a:p>
          <a:endParaRPr lang="en-US"/>
        </a:p>
      </dgm:t>
    </dgm:pt>
    <dgm:pt modelId="{15E50405-64E9-43D7-A899-0BA3B5213B8A}" type="pres">
      <dgm:prSet presAssocID="{E0285268-3302-487F-B0DD-936907F72651}" presName="linear" presStyleCnt="0">
        <dgm:presLayoutVars>
          <dgm:animLvl val="lvl"/>
          <dgm:resizeHandles val="exact"/>
        </dgm:presLayoutVars>
      </dgm:prSet>
      <dgm:spPr/>
    </dgm:pt>
    <dgm:pt modelId="{0257D4C8-D324-49D7-84C8-5DE82899A9C6}" type="pres">
      <dgm:prSet presAssocID="{03843CD2-7A05-4756-8F24-C63459A6F6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1851F4-4C5F-41F5-93A6-C9CD337935BB}" type="pres">
      <dgm:prSet presAssocID="{9CB0AE77-EA8B-4DDD-8FD3-098DF52FE2C1}" presName="spacer" presStyleCnt="0"/>
      <dgm:spPr/>
    </dgm:pt>
    <dgm:pt modelId="{01F2BC88-9569-4DC5-A35D-B9A1BC3F4F0C}" type="pres">
      <dgm:prSet presAssocID="{7EB9563A-2BF7-400C-ACCD-A804EE11BA1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6973B7B-58CE-4A3C-867F-66B79B4F8CB5}" type="pres">
      <dgm:prSet presAssocID="{9F3A1E3D-2626-4CDC-99CD-9E015EB06AFE}" presName="spacer" presStyleCnt="0"/>
      <dgm:spPr/>
    </dgm:pt>
    <dgm:pt modelId="{224E7F81-F8C4-4F48-AF96-27DB25E49B87}" type="pres">
      <dgm:prSet presAssocID="{7025181F-A9EE-4206-9CD0-CCF4B94C2E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C66002-D7F0-4E57-BA8B-9CBEE1995070}" type="pres">
      <dgm:prSet presAssocID="{7025181F-A9EE-4206-9CD0-CCF4B94C2E10}" presName="childText" presStyleLbl="revTx" presStyleIdx="0" presStyleCnt="2">
        <dgm:presLayoutVars>
          <dgm:bulletEnabled val="1"/>
        </dgm:presLayoutVars>
      </dgm:prSet>
      <dgm:spPr/>
    </dgm:pt>
    <dgm:pt modelId="{D22EF311-8B0D-4407-BE6F-29FE3A27B79E}" type="pres">
      <dgm:prSet presAssocID="{725D8336-2522-4009-8943-9F6B42D62EF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2FCF431-395A-4D56-A865-B52D0AF2C4A1}" type="pres">
      <dgm:prSet presAssocID="{725D8336-2522-4009-8943-9F6B42D62EF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C1FB20A-5DFF-4D67-8061-54EFCDA3DEDC}" type="presOf" srcId="{725D8336-2522-4009-8943-9F6B42D62EFF}" destId="{D22EF311-8B0D-4407-BE6F-29FE3A27B79E}" srcOrd="0" destOrd="0" presId="urn:microsoft.com/office/officeart/2005/8/layout/vList2"/>
    <dgm:cxn modelId="{E2777611-047A-4E90-AF88-71A66B69E8A9}" type="presOf" srcId="{4D686CDF-8C7A-467E-AFFF-FA7A3ECCBB32}" destId="{12FCF431-395A-4D56-A865-B52D0AF2C4A1}" srcOrd="0" destOrd="0" presId="urn:microsoft.com/office/officeart/2005/8/layout/vList2"/>
    <dgm:cxn modelId="{B75C9032-A52A-45A1-9D08-4B8E61FB9817}" type="presOf" srcId="{03843CD2-7A05-4756-8F24-C63459A6F632}" destId="{0257D4C8-D324-49D7-84C8-5DE82899A9C6}" srcOrd="0" destOrd="0" presId="urn:microsoft.com/office/officeart/2005/8/layout/vList2"/>
    <dgm:cxn modelId="{58ED8035-B8A9-4331-99D6-53CAD2B94769}" srcId="{E0285268-3302-487F-B0DD-936907F72651}" destId="{7EB9563A-2BF7-400C-ACCD-A804EE11BA1B}" srcOrd="1" destOrd="0" parTransId="{32A4758F-B9DF-4409-837C-D4B55B57C3F4}" sibTransId="{9F3A1E3D-2626-4CDC-99CD-9E015EB06AFE}"/>
    <dgm:cxn modelId="{5800663E-7766-40C1-A04B-5254505E85CC}" srcId="{7025181F-A9EE-4206-9CD0-CCF4B94C2E10}" destId="{97F0195A-B3C3-4FA6-9CCB-E959223132BA}" srcOrd="0" destOrd="0" parTransId="{AA7B9D23-2DF1-410A-92F0-9CE5C55F956D}" sibTransId="{0A87240B-40F4-4BAE-8DAC-A65B0B227407}"/>
    <dgm:cxn modelId="{52F6F35E-58EF-4C53-80C9-D5201892ECA9}" type="presOf" srcId="{FA51E47E-FC9B-44E3-A0FB-9B8BBADE8D6D}" destId="{12FCF431-395A-4D56-A865-B52D0AF2C4A1}" srcOrd="0" destOrd="1" presId="urn:microsoft.com/office/officeart/2005/8/layout/vList2"/>
    <dgm:cxn modelId="{931B3B43-FA5E-4726-91EA-1E3F00F93BE5}" type="presOf" srcId="{8B77EA4C-91B1-4DA8-9489-282B4AAA2A54}" destId="{0AC66002-D7F0-4E57-BA8B-9CBEE1995070}" srcOrd="0" destOrd="1" presId="urn:microsoft.com/office/officeart/2005/8/layout/vList2"/>
    <dgm:cxn modelId="{6875D851-7B1B-4060-9EB4-A1B2E3846B66}" type="presOf" srcId="{7025181F-A9EE-4206-9CD0-CCF4B94C2E10}" destId="{224E7F81-F8C4-4F48-AF96-27DB25E49B87}" srcOrd="0" destOrd="0" presId="urn:microsoft.com/office/officeart/2005/8/layout/vList2"/>
    <dgm:cxn modelId="{B3E19A8D-17D6-4790-B7F4-B16031FF89F1}" srcId="{E0285268-3302-487F-B0DD-936907F72651}" destId="{725D8336-2522-4009-8943-9F6B42D62EFF}" srcOrd="3" destOrd="0" parTransId="{8B406E42-79CF-437E-ACF0-02D5A335799A}" sibTransId="{F8DF259F-3CAB-4391-9AF8-AD5A5490A597}"/>
    <dgm:cxn modelId="{374D479D-98C1-4EAD-AFB0-D46C377D78C2}" srcId="{725D8336-2522-4009-8943-9F6B42D62EFF}" destId="{4D686CDF-8C7A-467E-AFFF-FA7A3ECCBB32}" srcOrd="0" destOrd="0" parTransId="{1EDDD179-381F-43AD-89B1-DC83777F8256}" sibTransId="{A4ECD4CE-A2D8-4B51-83FB-41594D5596DD}"/>
    <dgm:cxn modelId="{40B1699D-5D65-4412-A131-D13FBA1DC824}" srcId="{725D8336-2522-4009-8943-9F6B42D62EFF}" destId="{74E43145-6974-4CEC-8F56-EDB6A4146378}" srcOrd="2" destOrd="0" parTransId="{67DCD658-0096-45B4-9296-AA8C7ACBC7E2}" sibTransId="{59E09ADB-3FE4-4FD0-BCB9-172360FA4B3D}"/>
    <dgm:cxn modelId="{2F0BB6A2-FD4E-44A1-9C82-E579D9B9D4A4}" type="presOf" srcId="{97F0195A-B3C3-4FA6-9CCB-E959223132BA}" destId="{0AC66002-D7F0-4E57-BA8B-9CBEE1995070}" srcOrd="0" destOrd="0" presId="urn:microsoft.com/office/officeart/2005/8/layout/vList2"/>
    <dgm:cxn modelId="{2D59FFA7-5CE8-4021-A094-5C3B476157AA}" srcId="{7025181F-A9EE-4206-9CD0-CCF4B94C2E10}" destId="{9F72424D-934C-43F7-9324-352C765E2678}" srcOrd="2" destOrd="0" parTransId="{BB8D243D-ACEC-4130-9C16-59C1F4BA45CB}" sibTransId="{B49500C5-7740-4BA8-821B-B0D9667F3456}"/>
    <dgm:cxn modelId="{AEC4DBAC-DACB-4919-87AE-9A665A07A8B1}" srcId="{7025181F-A9EE-4206-9CD0-CCF4B94C2E10}" destId="{8B77EA4C-91B1-4DA8-9489-282B4AAA2A54}" srcOrd="1" destOrd="0" parTransId="{52B92E2B-0BEF-41BA-8EFA-3029F1B121C1}" sibTransId="{057CD3E8-BF02-4CF1-A0EB-1E11716B0E46}"/>
    <dgm:cxn modelId="{A10121B2-00A5-44D7-9C00-E62A864CE1F5}" type="presOf" srcId="{E0285268-3302-487F-B0DD-936907F72651}" destId="{15E50405-64E9-43D7-A899-0BA3B5213B8A}" srcOrd="0" destOrd="0" presId="urn:microsoft.com/office/officeart/2005/8/layout/vList2"/>
    <dgm:cxn modelId="{CC3974C4-4723-482E-8332-43ED01DEB280}" type="presOf" srcId="{9F72424D-934C-43F7-9324-352C765E2678}" destId="{0AC66002-D7F0-4E57-BA8B-9CBEE1995070}" srcOrd="0" destOrd="2" presId="urn:microsoft.com/office/officeart/2005/8/layout/vList2"/>
    <dgm:cxn modelId="{C43249CC-85DA-46BE-BF77-1A39DE3576EE}" srcId="{E0285268-3302-487F-B0DD-936907F72651}" destId="{03843CD2-7A05-4756-8F24-C63459A6F632}" srcOrd="0" destOrd="0" parTransId="{0E798C00-6FA5-439B-A346-D0ED072FF857}" sibTransId="{9CB0AE77-EA8B-4DDD-8FD3-098DF52FE2C1}"/>
    <dgm:cxn modelId="{991D99D9-6A1B-430D-8F42-99389B0E5DFD}" type="presOf" srcId="{7EB9563A-2BF7-400C-ACCD-A804EE11BA1B}" destId="{01F2BC88-9569-4DC5-A35D-B9A1BC3F4F0C}" srcOrd="0" destOrd="0" presId="urn:microsoft.com/office/officeart/2005/8/layout/vList2"/>
    <dgm:cxn modelId="{6D7FDDDE-DC3A-4CFF-8126-4B771971E076}" srcId="{725D8336-2522-4009-8943-9F6B42D62EFF}" destId="{FA51E47E-FC9B-44E3-A0FB-9B8BBADE8D6D}" srcOrd="1" destOrd="0" parTransId="{DAA50DDB-770A-46F5-A7D8-B64B21781EFD}" sibTransId="{F028B5AF-747C-424E-AC30-2671C5F88D5C}"/>
    <dgm:cxn modelId="{26A5EBDE-549C-43CD-8229-847650A2D3A4}" srcId="{E0285268-3302-487F-B0DD-936907F72651}" destId="{7025181F-A9EE-4206-9CD0-CCF4B94C2E10}" srcOrd="2" destOrd="0" parTransId="{6580EB65-AA0F-4315-B204-A8391B88B1F2}" sibTransId="{DEA513F3-1B90-4A80-91B4-67B79A53439F}"/>
    <dgm:cxn modelId="{F9601EEF-481F-422C-A2E2-3A6D3EDA7BCF}" type="presOf" srcId="{74E43145-6974-4CEC-8F56-EDB6A4146378}" destId="{12FCF431-395A-4D56-A865-B52D0AF2C4A1}" srcOrd="0" destOrd="2" presId="urn:microsoft.com/office/officeart/2005/8/layout/vList2"/>
    <dgm:cxn modelId="{38F52A7B-96D8-4A43-92A9-4965505822E8}" type="presParOf" srcId="{15E50405-64E9-43D7-A899-0BA3B5213B8A}" destId="{0257D4C8-D324-49D7-84C8-5DE82899A9C6}" srcOrd="0" destOrd="0" presId="urn:microsoft.com/office/officeart/2005/8/layout/vList2"/>
    <dgm:cxn modelId="{63DE8C0E-AA57-4492-BAD9-81ED92E510CE}" type="presParOf" srcId="{15E50405-64E9-43D7-A899-0BA3B5213B8A}" destId="{8E1851F4-4C5F-41F5-93A6-C9CD337935BB}" srcOrd="1" destOrd="0" presId="urn:microsoft.com/office/officeart/2005/8/layout/vList2"/>
    <dgm:cxn modelId="{B0BCAD66-090F-44A6-B44D-F261EE30064D}" type="presParOf" srcId="{15E50405-64E9-43D7-A899-0BA3B5213B8A}" destId="{01F2BC88-9569-4DC5-A35D-B9A1BC3F4F0C}" srcOrd="2" destOrd="0" presId="urn:microsoft.com/office/officeart/2005/8/layout/vList2"/>
    <dgm:cxn modelId="{1E8BE615-0F7A-4627-BAB4-E20C5BD1DA43}" type="presParOf" srcId="{15E50405-64E9-43D7-A899-0BA3B5213B8A}" destId="{76973B7B-58CE-4A3C-867F-66B79B4F8CB5}" srcOrd="3" destOrd="0" presId="urn:microsoft.com/office/officeart/2005/8/layout/vList2"/>
    <dgm:cxn modelId="{9A156675-E296-48E2-9FDE-5EF5710CDBE0}" type="presParOf" srcId="{15E50405-64E9-43D7-A899-0BA3B5213B8A}" destId="{224E7F81-F8C4-4F48-AF96-27DB25E49B87}" srcOrd="4" destOrd="0" presId="urn:microsoft.com/office/officeart/2005/8/layout/vList2"/>
    <dgm:cxn modelId="{DD2577C9-70B8-4794-AFDE-E993AA084D29}" type="presParOf" srcId="{15E50405-64E9-43D7-A899-0BA3B5213B8A}" destId="{0AC66002-D7F0-4E57-BA8B-9CBEE1995070}" srcOrd="5" destOrd="0" presId="urn:microsoft.com/office/officeart/2005/8/layout/vList2"/>
    <dgm:cxn modelId="{320CDDBC-6BAE-486F-92C6-9E4C7E4BAD20}" type="presParOf" srcId="{15E50405-64E9-43D7-A899-0BA3B5213B8A}" destId="{D22EF311-8B0D-4407-BE6F-29FE3A27B79E}" srcOrd="6" destOrd="0" presId="urn:microsoft.com/office/officeart/2005/8/layout/vList2"/>
    <dgm:cxn modelId="{2C71C87F-DC2D-4D65-80F6-B0170B466838}" type="presParOf" srcId="{15E50405-64E9-43D7-A899-0BA3B5213B8A}" destId="{12FCF431-395A-4D56-A865-B52D0AF2C4A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5D7513-6319-49E6-A501-43D4581613C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08A528-3FFC-4992-92E3-C6F910E9290E}">
      <dgm:prSet/>
      <dgm:spPr/>
      <dgm:t>
        <a:bodyPr/>
        <a:lstStyle/>
        <a:p>
          <a:r>
            <a:rPr lang="en-US" b="1"/>
            <a:t>Cognitive Changes</a:t>
          </a:r>
          <a:endParaRPr lang="en-US"/>
        </a:p>
      </dgm:t>
    </dgm:pt>
    <dgm:pt modelId="{9D1DEC59-2ACB-4EED-AA82-AEC9D03EB7A8}" type="parTrans" cxnId="{91CB287F-EEF3-41B9-A076-72F3F6CF8A85}">
      <dgm:prSet/>
      <dgm:spPr/>
      <dgm:t>
        <a:bodyPr/>
        <a:lstStyle/>
        <a:p>
          <a:endParaRPr lang="en-US"/>
        </a:p>
      </dgm:t>
    </dgm:pt>
    <dgm:pt modelId="{50ECF18A-985E-41E2-81C0-84BAEFA424E0}" type="sibTrans" cxnId="{91CB287F-EEF3-41B9-A076-72F3F6CF8A85}">
      <dgm:prSet/>
      <dgm:spPr/>
      <dgm:t>
        <a:bodyPr/>
        <a:lstStyle/>
        <a:p>
          <a:endParaRPr lang="en-US"/>
        </a:p>
      </dgm:t>
    </dgm:pt>
    <dgm:pt modelId="{ECD52C95-C13E-45A0-8A11-9A0E854570E5}">
      <dgm:prSet/>
      <dgm:spPr/>
      <dgm:t>
        <a:bodyPr/>
        <a:lstStyle/>
        <a:p>
          <a:r>
            <a:rPr lang="en-US"/>
            <a:t>Memory, Attention, Problem Solving, Social cues</a:t>
          </a:r>
        </a:p>
      </dgm:t>
    </dgm:pt>
    <dgm:pt modelId="{75863555-F9FB-4AA0-86C1-52CBDF76817E}" type="parTrans" cxnId="{153A29F2-0821-466A-8BF4-AA72A306529A}">
      <dgm:prSet/>
      <dgm:spPr/>
      <dgm:t>
        <a:bodyPr/>
        <a:lstStyle/>
        <a:p>
          <a:endParaRPr lang="en-US"/>
        </a:p>
      </dgm:t>
    </dgm:pt>
    <dgm:pt modelId="{BF8F0385-315C-4443-86DC-0CF5847B4F59}" type="sibTrans" cxnId="{153A29F2-0821-466A-8BF4-AA72A306529A}">
      <dgm:prSet/>
      <dgm:spPr/>
      <dgm:t>
        <a:bodyPr/>
        <a:lstStyle/>
        <a:p>
          <a:endParaRPr lang="en-US"/>
        </a:p>
      </dgm:t>
    </dgm:pt>
    <dgm:pt modelId="{0E79BD1C-AD36-4EC9-8B90-F0839C51682B}">
      <dgm:prSet/>
      <dgm:spPr/>
      <dgm:t>
        <a:bodyPr/>
        <a:lstStyle/>
        <a:p>
          <a:r>
            <a:rPr lang="en-US" b="1"/>
            <a:t>Emotional Shifts</a:t>
          </a:r>
          <a:endParaRPr lang="en-US"/>
        </a:p>
      </dgm:t>
    </dgm:pt>
    <dgm:pt modelId="{1AF57EE0-4FD1-4427-89A8-21CE715D9CA1}" type="parTrans" cxnId="{D4FAA69F-61E8-4394-A547-6342EBD13931}">
      <dgm:prSet/>
      <dgm:spPr/>
      <dgm:t>
        <a:bodyPr/>
        <a:lstStyle/>
        <a:p>
          <a:endParaRPr lang="en-US"/>
        </a:p>
      </dgm:t>
    </dgm:pt>
    <dgm:pt modelId="{24533158-E21C-4D17-B44C-F6CACD15F1B6}" type="sibTrans" cxnId="{D4FAA69F-61E8-4394-A547-6342EBD13931}">
      <dgm:prSet/>
      <dgm:spPr/>
      <dgm:t>
        <a:bodyPr/>
        <a:lstStyle/>
        <a:p>
          <a:endParaRPr lang="en-US"/>
        </a:p>
      </dgm:t>
    </dgm:pt>
    <dgm:pt modelId="{861BD60C-3E46-49F7-B84E-EE483C18DC3C}">
      <dgm:prSet/>
      <dgm:spPr/>
      <dgm:t>
        <a:bodyPr/>
        <a:lstStyle/>
        <a:p>
          <a:r>
            <a:rPr lang="en-US"/>
            <a:t>Irritability, mood swings, depression, anxiety, impulsivity</a:t>
          </a:r>
        </a:p>
      </dgm:t>
    </dgm:pt>
    <dgm:pt modelId="{FD8E19E2-ECB2-426A-A1C9-CD2EFB5312D1}" type="parTrans" cxnId="{A776E124-BAB0-4C22-A87E-6ACF1C23ADE9}">
      <dgm:prSet/>
      <dgm:spPr/>
      <dgm:t>
        <a:bodyPr/>
        <a:lstStyle/>
        <a:p>
          <a:endParaRPr lang="en-US"/>
        </a:p>
      </dgm:t>
    </dgm:pt>
    <dgm:pt modelId="{7088AF5F-558C-480D-9F67-6DCDF3099F34}" type="sibTrans" cxnId="{A776E124-BAB0-4C22-A87E-6ACF1C23ADE9}">
      <dgm:prSet/>
      <dgm:spPr/>
      <dgm:t>
        <a:bodyPr/>
        <a:lstStyle/>
        <a:p>
          <a:endParaRPr lang="en-US"/>
        </a:p>
      </dgm:t>
    </dgm:pt>
    <dgm:pt modelId="{C8D53789-638E-4E8B-8AD0-EA2A064CE79C}">
      <dgm:prSet/>
      <dgm:spPr/>
      <dgm:t>
        <a:bodyPr/>
        <a:lstStyle/>
        <a:p>
          <a:r>
            <a:rPr lang="en-US" b="1"/>
            <a:t>Personality Changes</a:t>
          </a:r>
          <a:endParaRPr lang="en-US"/>
        </a:p>
      </dgm:t>
    </dgm:pt>
    <dgm:pt modelId="{967B3063-3BDC-4BDF-B5FA-AF38EB3E228F}" type="parTrans" cxnId="{DFFA94FE-D8F9-43F5-A047-21501A585908}">
      <dgm:prSet/>
      <dgm:spPr/>
      <dgm:t>
        <a:bodyPr/>
        <a:lstStyle/>
        <a:p>
          <a:endParaRPr lang="en-US"/>
        </a:p>
      </dgm:t>
    </dgm:pt>
    <dgm:pt modelId="{7E000A05-F246-402F-BB95-9B846B0F8661}" type="sibTrans" cxnId="{DFFA94FE-D8F9-43F5-A047-21501A585908}">
      <dgm:prSet/>
      <dgm:spPr/>
      <dgm:t>
        <a:bodyPr/>
        <a:lstStyle/>
        <a:p>
          <a:endParaRPr lang="en-US"/>
        </a:p>
      </dgm:t>
    </dgm:pt>
    <dgm:pt modelId="{FA29D186-2CCC-4D18-A638-EF86ADC0C588}">
      <dgm:prSet/>
      <dgm:spPr/>
      <dgm:t>
        <a:bodyPr/>
        <a:lstStyle/>
        <a:p>
          <a:r>
            <a:rPr lang="en-US"/>
            <a:t>Self Centered, Apathetic, Childlike</a:t>
          </a:r>
        </a:p>
      </dgm:t>
    </dgm:pt>
    <dgm:pt modelId="{F482AF03-58F0-46B6-8CAE-33F3716357CC}" type="parTrans" cxnId="{BC4BD3C6-374F-49A3-BC42-626F81FEA181}">
      <dgm:prSet/>
      <dgm:spPr/>
      <dgm:t>
        <a:bodyPr/>
        <a:lstStyle/>
        <a:p>
          <a:endParaRPr lang="en-US"/>
        </a:p>
      </dgm:t>
    </dgm:pt>
    <dgm:pt modelId="{80E4C633-F1CE-4202-AD42-28F438FD6594}" type="sibTrans" cxnId="{BC4BD3C6-374F-49A3-BC42-626F81FEA181}">
      <dgm:prSet/>
      <dgm:spPr/>
      <dgm:t>
        <a:bodyPr/>
        <a:lstStyle/>
        <a:p>
          <a:endParaRPr lang="en-US"/>
        </a:p>
      </dgm:t>
    </dgm:pt>
    <dgm:pt modelId="{5BA8868C-32F4-46FE-8414-E69967384FFD}">
      <dgm:prSet/>
      <dgm:spPr/>
      <dgm:t>
        <a:bodyPr/>
        <a:lstStyle/>
        <a:p>
          <a:r>
            <a:rPr lang="en-US" b="1"/>
            <a:t>Social Withdrawal</a:t>
          </a:r>
          <a:endParaRPr lang="en-US"/>
        </a:p>
      </dgm:t>
    </dgm:pt>
    <dgm:pt modelId="{79291032-2FC0-46C1-B228-60B6285495BB}" type="parTrans" cxnId="{215CEA6C-6751-473A-B503-F5E5D737D8BE}">
      <dgm:prSet/>
      <dgm:spPr/>
      <dgm:t>
        <a:bodyPr/>
        <a:lstStyle/>
        <a:p>
          <a:endParaRPr lang="en-US"/>
        </a:p>
      </dgm:t>
    </dgm:pt>
    <dgm:pt modelId="{510DBF56-6CDF-465C-B4F1-4A2D2EF7AB31}" type="sibTrans" cxnId="{215CEA6C-6751-473A-B503-F5E5D737D8BE}">
      <dgm:prSet/>
      <dgm:spPr/>
      <dgm:t>
        <a:bodyPr/>
        <a:lstStyle/>
        <a:p>
          <a:endParaRPr lang="en-US"/>
        </a:p>
      </dgm:t>
    </dgm:pt>
    <dgm:pt modelId="{1922A7ED-BFC3-4B38-A40A-71AC2D1AC9AE}">
      <dgm:prSet/>
      <dgm:spPr/>
      <dgm:t>
        <a:bodyPr/>
        <a:lstStyle/>
        <a:p>
          <a:r>
            <a:rPr lang="en-US"/>
            <a:t>Feeling Misunderstood, isolated</a:t>
          </a:r>
        </a:p>
      </dgm:t>
    </dgm:pt>
    <dgm:pt modelId="{355BDF42-11A8-478D-8AF7-37F91AF74972}" type="parTrans" cxnId="{8E4D387D-11AD-449B-8C73-2E90185AF89A}">
      <dgm:prSet/>
      <dgm:spPr/>
      <dgm:t>
        <a:bodyPr/>
        <a:lstStyle/>
        <a:p>
          <a:endParaRPr lang="en-US"/>
        </a:p>
      </dgm:t>
    </dgm:pt>
    <dgm:pt modelId="{E0379602-A8E5-4895-A8B6-0FD343A12F02}" type="sibTrans" cxnId="{8E4D387D-11AD-449B-8C73-2E90185AF89A}">
      <dgm:prSet/>
      <dgm:spPr/>
      <dgm:t>
        <a:bodyPr/>
        <a:lstStyle/>
        <a:p>
          <a:endParaRPr lang="en-US"/>
        </a:p>
      </dgm:t>
    </dgm:pt>
    <dgm:pt modelId="{4E543547-FDD8-4D1A-BEDA-04012FEAED1E}" type="pres">
      <dgm:prSet presAssocID="{1A5D7513-6319-49E6-A501-43D4581613CB}" presName="linear" presStyleCnt="0">
        <dgm:presLayoutVars>
          <dgm:animLvl val="lvl"/>
          <dgm:resizeHandles val="exact"/>
        </dgm:presLayoutVars>
      </dgm:prSet>
      <dgm:spPr/>
    </dgm:pt>
    <dgm:pt modelId="{CC6D9F93-E9B2-470F-AA43-18532F542820}" type="pres">
      <dgm:prSet presAssocID="{8608A528-3FFC-4992-92E3-C6F910E929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8830B0-6587-41EA-94E0-653427A92758}" type="pres">
      <dgm:prSet presAssocID="{8608A528-3FFC-4992-92E3-C6F910E9290E}" presName="childText" presStyleLbl="revTx" presStyleIdx="0" presStyleCnt="4">
        <dgm:presLayoutVars>
          <dgm:bulletEnabled val="1"/>
        </dgm:presLayoutVars>
      </dgm:prSet>
      <dgm:spPr/>
    </dgm:pt>
    <dgm:pt modelId="{652AFED2-5413-4EFD-8E36-562525B7CB7B}" type="pres">
      <dgm:prSet presAssocID="{0E79BD1C-AD36-4EC9-8B90-F0839C5168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201648-B42B-4567-ACA1-0EE605E8CD4D}" type="pres">
      <dgm:prSet presAssocID="{0E79BD1C-AD36-4EC9-8B90-F0839C51682B}" presName="childText" presStyleLbl="revTx" presStyleIdx="1" presStyleCnt="4">
        <dgm:presLayoutVars>
          <dgm:bulletEnabled val="1"/>
        </dgm:presLayoutVars>
      </dgm:prSet>
      <dgm:spPr/>
    </dgm:pt>
    <dgm:pt modelId="{8821E455-E084-464C-B7CF-52666DBEA343}" type="pres">
      <dgm:prSet presAssocID="{C8D53789-638E-4E8B-8AD0-EA2A064CE79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810587C-7CB7-41FA-95A2-A299E04438FB}" type="pres">
      <dgm:prSet presAssocID="{C8D53789-638E-4E8B-8AD0-EA2A064CE79C}" presName="childText" presStyleLbl="revTx" presStyleIdx="2" presStyleCnt="4">
        <dgm:presLayoutVars>
          <dgm:bulletEnabled val="1"/>
        </dgm:presLayoutVars>
      </dgm:prSet>
      <dgm:spPr/>
    </dgm:pt>
    <dgm:pt modelId="{689C504C-2C67-4904-AF54-B54AB2E320F0}" type="pres">
      <dgm:prSet presAssocID="{5BA8868C-32F4-46FE-8414-E69967384FF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9E30CDB-B3F7-4FAF-8CA6-E02253ADB45A}" type="pres">
      <dgm:prSet presAssocID="{5BA8868C-32F4-46FE-8414-E69967384FF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0EAE00A-454B-494D-99D0-7470605BD1A2}" type="presOf" srcId="{FA29D186-2CCC-4D18-A638-EF86ADC0C588}" destId="{4810587C-7CB7-41FA-95A2-A299E04438FB}" srcOrd="0" destOrd="0" presId="urn:microsoft.com/office/officeart/2005/8/layout/vList2"/>
    <dgm:cxn modelId="{A776E124-BAB0-4C22-A87E-6ACF1C23ADE9}" srcId="{0E79BD1C-AD36-4EC9-8B90-F0839C51682B}" destId="{861BD60C-3E46-49F7-B84E-EE483C18DC3C}" srcOrd="0" destOrd="0" parTransId="{FD8E19E2-ECB2-426A-A1C9-CD2EFB5312D1}" sibTransId="{7088AF5F-558C-480D-9F67-6DCDF3099F34}"/>
    <dgm:cxn modelId="{D9EC622A-841D-474F-96D7-42FA656D558C}" type="presOf" srcId="{861BD60C-3E46-49F7-B84E-EE483C18DC3C}" destId="{CB201648-B42B-4567-ACA1-0EE605E8CD4D}" srcOrd="0" destOrd="0" presId="urn:microsoft.com/office/officeart/2005/8/layout/vList2"/>
    <dgm:cxn modelId="{215CEA6C-6751-473A-B503-F5E5D737D8BE}" srcId="{1A5D7513-6319-49E6-A501-43D4581613CB}" destId="{5BA8868C-32F4-46FE-8414-E69967384FFD}" srcOrd="3" destOrd="0" parTransId="{79291032-2FC0-46C1-B228-60B6285495BB}" sibTransId="{510DBF56-6CDF-465C-B4F1-4A2D2EF7AB31}"/>
    <dgm:cxn modelId="{8E4D387D-11AD-449B-8C73-2E90185AF89A}" srcId="{5BA8868C-32F4-46FE-8414-E69967384FFD}" destId="{1922A7ED-BFC3-4B38-A40A-71AC2D1AC9AE}" srcOrd="0" destOrd="0" parTransId="{355BDF42-11A8-478D-8AF7-37F91AF74972}" sibTransId="{E0379602-A8E5-4895-A8B6-0FD343A12F02}"/>
    <dgm:cxn modelId="{91CB287F-EEF3-41B9-A076-72F3F6CF8A85}" srcId="{1A5D7513-6319-49E6-A501-43D4581613CB}" destId="{8608A528-3FFC-4992-92E3-C6F910E9290E}" srcOrd="0" destOrd="0" parTransId="{9D1DEC59-2ACB-4EED-AA82-AEC9D03EB7A8}" sibTransId="{50ECF18A-985E-41E2-81C0-84BAEFA424E0}"/>
    <dgm:cxn modelId="{92507695-5BF0-4FA9-9380-AA623567D732}" type="presOf" srcId="{ECD52C95-C13E-45A0-8A11-9A0E854570E5}" destId="{978830B0-6587-41EA-94E0-653427A92758}" srcOrd="0" destOrd="0" presId="urn:microsoft.com/office/officeart/2005/8/layout/vList2"/>
    <dgm:cxn modelId="{97C99C9B-C6A9-4974-8E4B-D2A336EF5A42}" type="presOf" srcId="{0E79BD1C-AD36-4EC9-8B90-F0839C51682B}" destId="{652AFED2-5413-4EFD-8E36-562525B7CB7B}" srcOrd="0" destOrd="0" presId="urn:microsoft.com/office/officeart/2005/8/layout/vList2"/>
    <dgm:cxn modelId="{D4FAA69F-61E8-4394-A547-6342EBD13931}" srcId="{1A5D7513-6319-49E6-A501-43D4581613CB}" destId="{0E79BD1C-AD36-4EC9-8B90-F0839C51682B}" srcOrd="1" destOrd="0" parTransId="{1AF57EE0-4FD1-4427-89A8-21CE715D9CA1}" sibTransId="{24533158-E21C-4D17-B44C-F6CACD15F1B6}"/>
    <dgm:cxn modelId="{F75EEABF-4A35-4E0C-9C8F-9C39BDC8911E}" type="presOf" srcId="{1A5D7513-6319-49E6-A501-43D4581613CB}" destId="{4E543547-FDD8-4D1A-BEDA-04012FEAED1E}" srcOrd="0" destOrd="0" presId="urn:microsoft.com/office/officeart/2005/8/layout/vList2"/>
    <dgm:cxn modelId="{BC4BD3C6-374F-49A3-BC42-626F81FEA181}" srcId="{C8D53789-638E-4E8B-8AD0-EA2A064CE79C}" destId="{FA29D186-2CCC-4D18-A638-EF86ADC0C588}" srcOrd="0" destOrd="0" parTransId="{F482AF03-58F0-46B6-8CAE-33F3716357CC}" sibTransId="{80E4C633-F1CE-4202-AD42-28F438FD6594}"/>
    <dgm:cxn modelId="{1A435CCB-7D7D-40CD-92F5-6B6F5A81DDFB}" type="presOf" srcId="{5BA8868C-32F4-46FE-8414-E69967384FFD}" destId="{689C504C-2C67-4904-AF54-B54AB2E320F0}" srcOrd="0" destOrd="0" presId="urn:microsoft.com/office/officeart/2005/8/layout/vList2"/>
    <dgm:cxn modelId="{09FFFACF-6B85-4D1A-87B8-F35662DB7E70}" type="presOf" srcId="{1922A7ED-BFC3-4B38-A40A-71AC2D1AC9AE}" destId="{19E30CDB-B3F7-4FAF-8CA6-E02253ADB45A}" srcOrd="0" destOrd="0" presId="urn:microsoft.com/office/officeart/2005/8/layout/vList2"/>
    <dgm:cxn modelId="{59402FDA-146F-4072-BC20-19CE634D39DB}" type="presOf" srcId="{C8D53789-638E-4E8B-8AD0-EA2A064CE79C}" destId="{8821E455-E084-464C-B7CF-52666DBEA343}" srcOrd="0" destOrd="0" presId="urn:microsoft.com/office/officeart/2005/8/layout/vList2"/>
    <dgm:cxn modelId="{153A29F2-0821-466A-8BF4-AA72A306529A}" srcId="{8608A528-3FFC-4992-92E3-C6F910E9290E}" destId="{ECD52C95-C13E-45A0-8A11-9A0E854570E5}" srcOrd="0" destOrd="0" parTransId="{75863555-F9FB-4AA0-86C1-52CBDF76817E}" sibTransId="{BF8F0385-315C-4443-86DC-0CF5847B4F59}"/>
    <dgm:cxn modelId="{B7D1FBF9-B51E-4C78-8319-A15A38512653}" type="presOf" srcId="{8608A528-3FFC-4992-92E3-C6F910E9290E}" destId="{CC6D9F93-E9B2-470F-AA43-18532F542820}" srcOrd="0" destOrd="0" presId="urn:microsoft.com/office/officeart/2005/8/layout/vList2"/>
    <dgm:cxn modelId="{DFFA94FE-D8F9-43F5-A047-21501A585908}" srcId="{1A5D7513-6319-49E6-A501-43D4581613CB}" destId="{C8D53789-638E-4E8B-8AD0-EA2A064CE79C}" srcOrd="2" destOrd="0" parTransId="{967B3063-3BDC-4BDF-B5FA-AF38EB3E228F}" sibTransId="{7E000A05-F246-402F-BB95-9B846B0F8661}"/>
    <dgm:cxn modelId="{A2626769-B941-4904-90F1-BA1CB87EEB75}" type="presParOf" srcId="{4E543547-FDD8-4D1A-BEDA-04012FEAED1E}" destId="{CC6D9F93-E9B2-470F-AA43-18532F542820}" srcOrd="0" destOrd="0" presId="urn:microsoft.com/office/officeart/2005/8/layout/vList2"/>
    <dgm:cxn modelId="{F4AE34C8-E1E9-489E-82B2-B596034D89A1}" type="presParOf" srcId="{4E543547-FDD8-4D1A-BEDA-04012FEAED1E}" destId="{978830B0-6587-41EA-94E0-653427A92758}" srcOrd="1" destOrd="0" presId="urn:microsoft.com/office/officeart/2005/8/layout/vList2"/>
    <dgm:cxn modelId="{5772A7A1-6A0D-4C1A-86F4-E7419FED990C}" type="presParOf" srcId="{4E543547-FDD8-4D1A-BEDA-04012FEAED1E}" destId="{652AFED2-5413-4EFD-8E36-562525B7CB7B}" srcOrd="2" destOrd="0" presId="urn:microsoft.com/office/officeart/2005/8/layout/vList2"/>
    <dgm:cxn modelId="{3E8B80F4-CC01-4C18-96AA-39BBA5FCBFB8}" type="presParOf" srcId="{4E543547-FDD8-4D1A-BEDA-04012FEAED1E}" destId="{CB201648-B42B-4567-ACA1-0EE605E8CD4D}" srcOrd="3" destOrd="0" presId="urn:microsoft.com/office/officeart/2005/8/layout/vList2"/>
    <dgm:cxn modelId="{5029095F-4AFB-4237-8CBA-6241CB4E4D4F}" type="presParOf" srcId="{4E543547-FDD8-4D1A-BEDA-04012FEAED1E}" destId="{8821E455-E084-464C-B7CF-52666DBEA343}" srcOrd="4" destOrd="0" presId="urn:microsoft.com/office/officeart/2005/8/layout/vList2"/>
    <dgm:cxn modelId="{B8550741-2277-4D8A-B743-133C3179DA48}" type="presParOf" srcId="{4E543547-FDD8-4D1A-BEDA-04012FEAED1E}" destId="{4810587C-7CB7-41FA-95A2-A299E04438FB}" srcOrd="5" destOrd="0" presId="urn:microsoft.com/office/officeart/2005/8/layout/vList2"/>
    <dgm:cxn modelId="{FA0CA5D8-6473-475F-92CA-7D1F24539B79}" type="presParOf" srcId="{4E543547-FDD8-4D1A-BEDA-04012FEAED1E}" destId="{689C504C-2C67-4904-AF54-B54AB2E320F0}" srcOrd="6" destOrd="0" presId="urn:microsoft.com/office/officeart/2005/8/layout/vList2"/>
    <dgm:cxn modelId="{62F37EAB-5BEE-4176-B3B0-F21688D6F853}" type="presParOf" srcId="{4E543547-FDD8-4D1A-BEDA-04012FEAED1E}" destId="{19E30CDB-B3F7-4FAF-8CA6-E02253ADB45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CB44E6-0FB3-48CF-916F-4C6D3A5FC29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CF2E642-8C48-418C-8316-99E7836CDB6E}">
      <dgm:prSet/>
      <dgm:spPr/>
      <dgm:t>
        <a:bodyPr/>
        <a:lstStyle/>
        <a:p>
          <a:r>
            <a:rPr lang="en-US" b="1"/>
            <a:t>Communication Breakdown</a:t>
          </a:r>
          <a:endParaRPr lang="en-US"/>
        </a:p>
      </dgm:t>
    </dgm:pt>
    <dgm:pt modelId="{39572C10-70F8-4055-BB2C-00BD4B15CA7B}" type="parTrans" cxnId="{A1726649-EAEB-469B-818C-6062853B797C}">
      <dgm:prSet/>
      <dgm:spPr/>
      <dgm:t>
        <a:bodyPr/>
        <a:lstStyle/>
        <a:p>
          <a:endParaRPr lang="en-US"/>
        </a:p>
      </dgm:t>
    </dgm:pt>
    <dgm:pt modelId="{9C47BA45-4286-4272-BF52-2FE5441DF919}" type="sibTrans" cxnId="{A1726649-EAEB-469B-818C-6062853B797C}">
      <dgm:prSet/>
      <dgm:spPr/>
      <dgm:t>
        <a:bodyPr/>
        <a:lstStyle/>
        <a:p>
          <a:endParaRPr lang="en-US"/>
        </a:p>
      </dgm:t>
    </dgm:pt>
    <dgm:pt modelId="{B2CC9479-1307-46A0-91F4-16E4B7F091A3}">
      <dgm:prSet/>
      <dgm:spPr/>
      <dgm:t>
        <a:bodyPr/>
        <a:lstStyle/>
        <a:p>
          <a:r>
            <a:rPr lang="en-US"/>
            <a:t>Fear of Misunderstanding</a:t>
          </a:r>
        </a:p>
      </dgm:t>
    </dgm:pt>
    <dgm:pt modelId="{C00F0F68-F445-4096-B644-C8501CC034E7}" type="parTrans" cxnId="{054287A1-9780-4D29-B57A-90E123177978}">
      <dgm:prSet/>
      <dgm:spPr/>
      <dgm:t>
        <a:bodyPr/>
        <a:lstStyle/>
        <a:p>
          <a:endParaRPr lang="en-US"/>
        </a:p>
      </dgm:t>
    </dgm:pt>
    <dgm:pt modelId="{52B17ECD-A5B8-482A-AF52-87D10BB3A366}" type="sibTrans" cxnId="{054287A1-9780-4D29-B57A-90E123177978}">
      <dgm:prSet/>
      <dgm:spPr/>
      <dgm:t>
        <a:bodyPr/>
        <a:lstStyle/>
        <a:p>
          <a:endParaRPr lang="en-US"/>
        </a:p>
      </dgm:t>
    </dgm:pt>
    <dgm:pt modelId="{DDF5E2BD-4F5D-4E01-9299-DA21B35A9FC5}">
      <dgm:prSet/>
      <dgm:spPr/>
      <dgm:t>
        <a:bodyPr/>
        <a:lstStyle/>
        <a:p>
          <a:r>
            <a:rPr lang="en-US"/>
            <a:t>Inability to express oneself clearly</a:t>
          </a:r>
        </a:p>
      </dgm:t>
    </dgm:pt>
    <dgm:pt modelId="{0F0B2B94-4D9D-46C7-BEF6-8969B087F88A}" type="parTrans" cxnId="{300E5BAD-762B-44C5-8426-3AAF469B0CEE}">
      <dgm:prSet/>
      <dgm:spPr/>
      <dgm:t>
        <a:bodyPr/>
        <a:lstStyle/>
        <a:p>
          <a:endParaRPr lang="en-US"/>
        </a:p>
      </dgm:t>
    </dgm:pt>
    <dgm:pt modelId="{D6562999-C526-438E-A2C5-D5CE192C60AF}" type="sibTrans" cxnId="{300E5BAD-762B-44C5-8426-3AAF469B0CEE}">
      <dgm:prSet/>
      <dgm:spPr/>
      <dgm:t>
        <a:bodyPr/>
        <a:lstStyle/>
        <a:p>
          <a:endParaRPr lang="en-US"/>
        </a:p>
      </dgm:t>
    </dgm:pt>
    <dgm:pt modelId="{08F17DEE-B705-4769-81DC-8AB08C41FA45}">
      <dgm:prSet/>
      <dgm:spPr/>
      <dgm:t>
        <a:bodyPr/>
        <a:lstStyle/>
        <a:p>
          <a:r>
            <a:rPr lang="en-US" b="1"/>
            <a:t>Loss of Intimacy</a:t>
          </a:r>
          <a:endParaRPr lang="en-US"/>
        </a:p>
      </dgm:t>
    </dgm:pt>
    <dgm:pt modelId="{640E1AD8-3D61-4A10-B526-66F2DA5F50AB}" type="parTrans" cxnId="{347FC8F3-7EF8-4976-B756-B7A2F0F8CFD5}">
      <dgm:prSet/>
      <dgm:spPr/>
      <dgm:t>
        <a:bodyPr/>
        <a:lstStyle/>
        <a:p>
          <a:endParaRPr lang="en-US"/>
        </a:p>
      </dgm:t>
    </dgm:pt>
    <dgm:pt modelId="{BBF8734A-F2E0-4E45-97DA-61FDBB30A5AC}" type="sibTrans" cxnId="{347FC8F3-7EF8-4976-B756-B7A2F0F8CFD5}">
      <dgm:prSet/>
      <dgm:spPr/>
      <dgm:t>
        <a:bodyPr/>
        <a:lstStyle/>
        <a:p>
          <a:endParaRPr lang="en-US"/>
        </a:p>
      </dgm:t>
    </dgm:pt>
    <dgm:pt modelId="{514559E7-BDF2-4064-9B26-E2717C261ADA}">
      <dgm:prSet/>
      <dgm:spPr/>
      <dgm:t>
        <a:bodyPr/>
        <a:lstStyle/>
        <a:p>
          <a:r>
            <a:rPr lang="en-US"/>
            <a:t>Reconnecting Emotionally, Physically</a:t>
          </a:r>
        </a:p>
      </dgm:t>
    </dgm:pt>
    <dgm:pt modelId="{B5795AAD-6B03-4703-A82F-A634CA09C4A2}" type="parTrans" cxnId="{2F175ADF-3F07-4521-AA27-AED419EC4A8A}">
      <dgm:prSet/>
      <dgm:spPr/>
      <dgm:t>
        <a:bodyPr/>
        <a:lstStyle/>
        <a:p>
          <a:endParaRPr lang="en-US"/>
        </a:p>
      </dgm:t>
    </dgm:pt>
    <dgm:pt modelId="{A1814C02-6E1D-4C5D-BFD3-C1ED584298DA}" type="sibTrans" cxnId="{2F175ADF-3F07-4521-AA27-AED419EC4A8A}">
      <dgm:prSet/>
      <dgm:spPr/>
      <dgm:t>
        <a:bodyPr/>
        <a:lstStyle/>
        <a:p>
          <a:endParaRPr lang="en-US"/>
        </a:p>
      </dgm:t>
    </dgm:pt>
    <dgm:pt modelId="{54BFA8C2-F908-4897-8F6D-3F4CBBE13154}">
      <dgm:prSet/>
      <dgm:spPr/>
      <dgm:t>
        <a:bodyPr/>
        <a:lstStyle/>
        <a:p>
          <a:r>
            <a:rPr lang="en-US"/>
            <a:t>Changes in Sexual Function/Desire</a:t>
          </a:r>
        </a:p>
      </dgm:t>
    </dgm:pt>
    <dgm:pt modelId="{554168C0-DEDC-4569-9381-6F74C3FA233D}" type="parTrans" cxnId="{FC3EE882-F230-4DE6-A4DE-C36FA9469BAA}">
      <dgm:prSet/>
      <dgm:spPr/>
      <dgm:t>
        <a:bodyPr/>
        <a:lstStyle/>
        <a:p>
          <a:endParaRPr lang="en-US"/>
        </a:p>
      </dgm:t>
    </dgm:pt>
    <dgm:pt modelId="{76715308-A73F-409D-A63F-B4A9590930A8}" type="sibTrans" cxnId="{FC3EE882-F230-4DE6-A4DE-C36FA9469BAA}">
      <dgm:prSet/>
      <dgm:spPr/>
      <dgm:t>
        <a:bodyPr/>
        <a:lstStyle/>
        <a:p>
          <a:endParaRPr lang="en-US"/>
        </a:p>
      </dgm:t>
    </dgm:pt>
    <dgm:pt modelId="{7064FBC5-B44C-4446-AD6A-3DF4E6CA50A4}" type="pres">
      <dgm:prSet presAssocID="{15CB44E6-0FB3-48CF-916F-4C6D3A5FC292}" presName="Name0" presStyleCnt="0">
        <dgm:presLayoutVars>
          <dgm:dir/>
          <dgm:animLvl val="lvl"/>
          <dgm:resizeHandles val="exact"/>
        </dgm:presLayoutVars>
      </dgm:prSet>
      <dgm:spPr/>
    </dgm:pt>
    <dgm:pt modelId="{B4DA0C72-9ADF-4AC6-9817-BD235F707B02}" type="pres">
      <dgm:prSet presAssocID="{08F17DEE-B705-4769-81DC-8AB08C41FA45}" presName="boxAndChildren" presStyleCnt="0"/>
      <dgm:spPr/>
    </dgm:pt>
    <dgm:pt modelId="{8F326324-7C87-461C-9600-5BC6F49780B9}" type="pres">
      <dgm:prSet presAssocID="{08F17DEE-B705-4769-81DC-8AB08C41FA45}" presName="parentTextBox" presStyleLbl="node1" presStyleIdx="0" presStyleCnt="2"/>
      <dgm:spPr/>
    </dgm:pt>
    <dgm:pt modelId="{B2409DD2-B674-4E11-A451-6453DDF2B2DC}" type="pres">
      <dgm:prSet presAssocID="{08F17DEE-B705-4769-81DC-8AB08C41FA45}" presName="entireBox" presStyleLbl="node1" presStyleIdx="0" presStyleCnt="2"/>
      <dgm:spPr/>
    </dgm:pt>
    <dgm:pt modelId="{F3E1189E-ED8F-4A75-B15B-D804EA4183B2}" type="pres">
      <dgm:prSet presAssocID="{08F17DEE-B705-4769-81DC-8AB08C41FA45}" presName="descendantBox" presStyleCnt="0"/>
      <dgm:spPr/>
    </dgm:pt>
    <dgm:pt modelId="{E6F5106E-3B3C-4AEA-B740-D74D98C37AF0}" type="pres">
      <dgm:prSet presAssocID="{514559E7-BDF2-4064-9B26-E2717C261ADA}" presName="childTextBox" presStyleLbl="fgAccFollowNode1" presStyleIdx="0" presStyleCnt="4">
        <dgm:presLayoutVars>
          <dgm:bulletEnabled val="1"/>
        </dgm:presLayoutVars>
      </dgm:prSet>
      <dgm:spPr/>
    </dgm:pt>
    <dgm:pt modelId="{F5B0A4F6-9E77-488B-8CE4-491CA00134CA}" type="pres">
      <dgm:prSet presAssocID="{54BFA8C2-F908-4897-8F6D-3F4CBBE13154}" presName="childTextBox" presStyleLbl="fgAccFollowNode1" presStyleIdx="1" presStyleCnt="4">
        <dgm:presLayoutVars>
          <dgm:bulletEnabled val="1"/>
        </dgm:presLayoutVars>
      </dgm:prSet>
      <dgm:spPr/>
    </dgm:pt>
    <dgm:pt modelId="{F2E61088-53BD-4226-B304-B64DB83BFDE8}" type="pres">
      <dgm:prSet presAssocID="{9C47BA45-4286-4272-BF52-2FE5441DF919}" presName="sp" presStyleCnt="0"/>
      <dgm:spPr/>
    </dgm:pt>
    <dgm:pt modelId="{249706CD-E47F-4295-A900-E9E03E7802E7}" type="pres">
      <dgm:prSet presAssocID="{6CF2E642-8C48-418C-8316-99E7836CDB6E}" presName="arrowAndChildren" presStyleCnt="0"/>
      <dgm:spPr/>
    </dgm:pt>
    <dgm:pt modelId="{9A15F17D-7C02-480D-939D-D78AE8A975CD}" type="pres">
      <dgm:prSet presAssocID="{6CF2E642-8C48-418C-8316-99E7836CDB6E}" presName="parentTextArrow" presStyleLbl="node1" presStyleIdx="0" presStyleCnt="2"/>
      <dgm:spPr/>
    </dgm:pt>
    <dgm:pt modelId="{58B2885B-AC6B-47B0-B15B-610DB5C79182}" type="pres">
      <dgm:prSet presAssocID="{6CF2E642-8C48-418C-8316-99E7836CDB6E}" presName="arrow" presStyleLbl="node1" presStyleIdx="1" presStyleCnt="2"/>
      <dgm:spPr/>
    </dgm:pt>
    <dgm:pt modelId="{6DE5A588-236F-493B-9269-86AA5CE8C143}" type="pres">
      <dgm:prSet presAssocID="{6CF2E642-8C48-418C-8316-99E7836CDB6E}" presName="descendantArrow" presStyleCnt="0"/>
      <dgm:spPr/>
    </dgm:pt>
    <dgm:pt modelId="{69922F83-C779-448B-B4FB-C931FE13F283}" type="pres">
      <dgm:prSet presAssocID="{B2CC9479-1307-46A0-91F4-16E4B7F091A3}" presName="childTextArrow" presStyleLbl="fgAccFollowNode1" presStyleIdx="2" presStyleCnt="4">
        <dgm:presLayoutVars>
          <dgm:bulletEnabled val="1"/>
        </dgm:presLayoutVars>
      </dgm:prSet>
      <dgm:spPr/>
    </dgm:pt>
    <dgm:pt modelId="{ECD94AB5-E2AF-46AE-9D0A-3CA9BFD01D3F}" type="pres">
      <dgm:prSet presAssocID="{DDF5E2BD-4F5D-4E01-9299-DA21B35A9FC5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25B9F30E-D81A-4C08-838C-7DAB7DA6A2D9}" type="presOf" srcId="{08F17DEE-B705-4769-81DC-8AB08C41FA45}" destId="{B2409DD2-B674-4E11-A451-6453DDF2B2DC}" srcOrd="1" destOrd="0" presId="urn:microsoft.com/office/officeart/2005/8/layout/process4"/>
    <dgm:cxn modelId="{95C0FC27-01DB-4F1A-8BF6-8B836B32673F}" type="presOf" srcId="{6CF2E642-8C48-418C-8316-99E7836CDB6E}" destId="{9A15F17D-7C02-480D-939D-D78AE8A975CD}" srcOrd="0" destOrd="0" presId="urn:microsoft.com/office/officeart/2005/8/layout/process4"/>
    <dgm:cxn modelId="{F4F55D66-A707-4E29-860A-CEFA5117F3DB}" type="presOf" srcId="{514559E7-BDF2-4064-9B26-E2717C261ADA}" destId="{E6F5106E-3B3C-4AEA-B740-D74D98C37AF0}" srcOrd="0" destOrd="0" presId="urn:microsoft.com/office/officeart/2005/8/layout/process4"/>
    <dgm:cxn modelId="{A1726649-EAEB-469B-818C-6062853B797C}" srcId="{15CB44E6-0FB3-48CF-916F-4C6D3A5FC292}" destId="{6CF2E642-8C48-418C-8316-99E7836CDB6E}" srcOrd="0" destOrd="0" parTransId="{39572C10-70F8-4055-BB2C-00BD4B15CA7B}" sibTransId="{9C47BA45-4286-4272-BF52-2FE5441DF919}"/>
    <dgm:cxn modelId="{AD2AE751-3FC5-42C1-A785-B2BB6E107962}" type="presOf" srcId="{DDF5E2BD-4F5D-4E01-9299-DA21B35A9FC5}" destId="{ECD94AB5-E2AF-46AE-9D0A-3CA9BFD01D3F}" srcOrd="0" destOrd="0" presId="urn:microsoft.com/office/officeart/2005/8/layout/process4"/>
    <dgm:cxn modelId="{5F83DD7F-69C0-4EF1-8CBE-22B4A3AB95D8}" type="presOf" srcId="{B2CC9479-1307-46A0-91F4-16E4B7F091A3}" destId="{69922F83-C779-448B-B4FB-C931FE13F283}" srcOrd="0" destOrd="0" presId="urn:microsoft.com/office/officeart/2005/8/layout/process4"/>
    <dgm:cxn modelId="{FC3EE882-F230-4DE6-A4DE-C36FA9469BAA}" srcId="{08F17DEE-B705-4769-81DC-8AB08C41FA45}" destId="{54BFA8C2-F908-4897-8F6D-3F4CBBE13154}" srcOrd="1" destOrd="0" parTransId="{554168C0-DEDC-4569-9381-6F74C3FA233D}" sibTransId="{76715308-A73F-409D-A63F-B4A9590930A8}"/>
    <dgm:cxn modelId="{D5456491-CB01-4D3B-B13F-7D0CBB1F307A}" type="presOf" srcId="{08F17DEE-B705-4769-81DC-8AB08C41FA45}" destId="{8F326324-7C87-461C-9600-5BC6F49780B9}" srcOrd="0" destOrd="0" presId="urn:microsoft.com/office/officeart/2005/8/layout/process4"/>
    <dgm:cxn modelId="{054287A1-9780-4D29-B57A-90E123177978}" srcId="{6CF2E642-8C48-418C-8316-99E7836CDB6E}" destId="{B2CC9479-1307-46A0-91F4-16E4B7F091A3}" srcOrd="0" destOrd="0" parTransId="{C00F0F68-F445-4096-B644-C8501CC034E7}" sibTransId="{52B17ECD-A5B8-482A-AF52-87D10BB3A366}"/>
    <dgm:cxn modelId="{300E5BAD-762B-44C5-8426-3AAF469B0CEE}" srcId="{6CF2E642-8C48-418C-8316-99E7836CDB6E}" destId="{DDF5E2BD-4F5D-4E01-9299-DA21B35A9FC5}" srcOrd="1" destOrd="0" parTransId="{0F0B2B94-4D9D-46C7-BEF6-8969B087F88A}" sibTransId="{D6562999-C526-438E-A2C5-D5CE192C60AF}"/>
    <dgm:cxn modelId="{6FE5AEC6-D2F6-4094-AD7E-B497AB25C232}" type="presOf" srcId="{54BFA8C2-F908-4897-8F6D-3F4CBBE13154}" destId="{F5B0A4F6-9E77-488B-8CE4-491CA00134CA}" srcOrd="0" destOrd="0" presId="urn:microsoft.com/office/officeart/2005/8/layout/process4"/>
    <dgm:cxn modelId="{1B25CDD6-5D59-4D5D-9A83-11D540AF5CD0}" type="presOf" srcId="{6CF2E642-8C48-418C-8316-99E7836CDB6E}" destId="{58B2885B-AC6B-47B0-B15B-610DB5C79182}" srcOrd="1" destOrd="0" presId="urn:microsoft.com/office/officeart/2005/8/layout/process4"/>
    <dgm:cxn modelId="{83534EDD-D78C-46B1-B9CD-25F04FD8F9E6}" type="presOf" srcId="{15CB44E6-0FB3-48CF-916F-4C6D3A5FC292}" destId="{7064FBC5-B44C-4446-AD6A-3DF4E6CA50A4}" srcOrd="0" destOrd="0" presId="urn:microsoft.com/office/officeart/2005/8/layout/process4"/>
    <dgm:cxn modelId="{2F175ADF-3F07-4521-AA27-AED419EC4A8A}" srcId="{08F17DEE-B705-4769-81DC-8AB08C41FA45}" destId="{514559E7-BDF2-4064-9B26-E2717C261ADA}" srcOrd="0" destOrd="0" parTransId="{B5795AAD-6B03-4703-A82F-A634CA09C4A2}" sibTransId="{A1814C02-6E1D-4C5D-BFD3-C1ED584298DA}"/>
    <dgm:cxn modelId="{347FC8F3-7EF8-4976-B756-B7A2F0F8CFD5}" srcId="{15CB44E6-0FB3-48CF-916F-4C6D3A5FC292}" destId="{08F17DEE-B705-4769-81DC-8AB08C41FA45}" srcOrd="1" destOrd="0" parTransId="{640E1AD8-3D61-4A10-B526-66F2DA5F50AB}" sibTransId="{BBF8734A-F2E0-4E45-97DA-61FDBB30A5AC}"/>
    <dgm:cxn modelId="{02864614-4560-46D6-8724-68A8FFA068B3}" type="presParOf" srcId="{7064FBC5-B44C-4446-AD6A-3DF4E6CA50A4}" destId="{B4DA0C72-9ADF-4AC6-9817-BD235F707B02}" srcOrd="0" destOrd="0" presId="urn:microsoft.com/office/officeart/2005/8/layout/process4"/>
    <dgm:cxn modelId="{8F2BCA55-C8C1-43F1-9187-1CBCE9540EB8}" type="presParOf" srcId="{B4DA0C72-9ADF-4AC6-9817-BD235F707B02}" destId="{8F326324-7C87-461C-9600-5BC6F49780B9}" srcOrd="0" destOrd="0" presId="urn:microsoft.com/office/officeart/2005/8/layout/process4"/>
    <dgm:cxn modelId="{5639356C-5E48-458D-A834-F251329D670A}" type="presParOf" srcId="{B4DA0C72-9ADF-4AC6-9817-BD235F707B02}" destId="{B2409DD2-B674-4E11-A451-6453DDF2B2DC}" srcOrd="1" destOrd="0" presId="urn:microsoft.com/office/officeart/2005/8/layout/process4"/>
    <dgm:cxn modelId="{EDF77D15-4D08-4665-BAF6-20C58BFD27D9}" type="presParOf" srcId="{B4DA0C72-9ADF-4AC6-9817-BD235F707B02}" destId="{F3E1189E-ED8F-4A75-B15B-D804EA4183B2}" srcOrd="2" destOrd="0" presId="urn:microsoft.com/office/officeart/2005/8/layout/process4"/>
    <dgm:cxn modelId="{CA043ACC-1D07-48FF-8695-293414546CD7}" type="presParOf" srcId="{F3E1189E-ED8F-4A75-B15B-D804EA4183B2}" destId="{E6F5106E-3B3C-4AEA-B740-D74D98C37AF0}" srcOrd="0" destOrd="0" presId="urn:microsoft.com/office/officeart/2005/8/layout/process4"/>
    <dgm:cxn modelId="{455FAE05-CA70-492B-8049-6DF19E301467}" type="presParOf" srcId="{F3E1189E-ED8F-4A75-B15B-D804EA4183B2}" destId="{F5B0A4F6-9E77-488B-8CE4-491CA00134CA}" srcOrd="1" destOrd="0" presId="urn:microsoft.com/office/officeart/2005/8/layout/process4"/>
    <dgm:cxn modelId="{064DE627-8F36-479C-AD92-1AE256441CDE}" type="presParOf" srcId="{7064FBC5-B44C-4446-AD6A-3DF4E6CA50A4}" destId="{F2E61088-53BD-4226-B304-B64DB83BFDE8}" srcOrd="1" destOrd="0" presId="urn:microsoft.com/office/officeart/2005/8/layout/process4"/>
    <dgm:cxn modelId="{53F1CAF9-B724-40AA-8242-BCA729E8B4C1}" type="presParOf" srcId="{7064FBC5-B44C-4446-AD6A-3DF4E6CA50A4}" destId="{249706CD-E47F-4295-A900-E9E03E7802E7}" srcOrd="2" destOrd="0" presId="urn:microsoft.com/office/officeart/2005/8/layout/process4"/>
    <dgm:cxn modelId="{298D0D13-3429-4895-8320-90C1A8153F6E}" type="presParOf" srcId="{249706CD-E47F-4295-A900-E9E03E7802E7}" destId="{9A15F17D-7C02-480D-939D-D78AE8A975CD}" srcOrd="0" destOrd="0" presId="urn:microsoft.com/office/officeart/2005/8/layout/process4"/>
    <dgm:cxn modelId="{CFAE8CC8-05E4-47CE-918C-CC556D828BC0}" type="presParOf" srcId="{249706CD-E47F-4295-A900-E9E03E7802E7}" destId="{58B2885B-AC6B-47B0-B15B-610DB5C79182}" srcOrd="1" destOrd="0" presId="urn:microsoft.com/office/officeart/2005/8/layout/process4"/>
    <dgm:cxn modelId="{A2690140-5F76-4ED1-AE25-8356EF3F998E}" type="presParOf" srcId="{249706CD-E47F-4295-A900-E9E03E7802E7}" destId="{6DE5A588-236F-493B-9269-86AA5CE8C143}" srcOrd="2" destOrd="0" presId="urn:microsoft.com/office/officeart/2005/8/layout/process4"/>
    <dgm:cxn modelId="{863FA5F5-EA6C-4C9D-B6B4-D3A1338050F1}" type="presParOf" srcId="{6DE5A588-236F-493B-9269-86AA5CE8C143}" destId="{69922F83-C779-448B-B4FB-C931FE13F283}" srcOrd="0" destOrd="0" presId="urn:microsoft.com/office/officeart/2005/8/layout/process4"/>
    <dgm:cxn modelId="{582FFF05-6974-4677-9974-39607206E43D}" type="presParOf" srcId="{6DE5A588-236F-493B-9269-86AA5CE8C143}" destId="{ECD94AB5-E2AF-46AE-9D0A-3CA9BFD01D3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C39014-51FB-42CF-87DE-58F13CF7DD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DC7EDF-5DC5-469B-A2FA-D2285F7293DA}">
      <dgm:prSet/>
      <dgm:spPr/>
      <dgm:t>
        <a:bodyPr/>
        <a:lstStyle/>
        <a:p>
          <a:r>
            <a:rPr lang="en-US" b="1" baseline="0"/>
            <a:t>New Dynamics</a:t>
          </a:r>
          <a:endParaRPr lang="en-US"/>
        </a:p>
      </dgm:t>
    </dgm:pt>
    <dgm:pt modelId="{67EB7456-7C33-4E13-8B08-2BD883E16641}" type="parTrans" cxnId="{7BF662EB-A49A-40F2-AC26-A591478F4D36}">
      <dgm:prSet/>
      <dgm:spPr/>
      <dgm:t>
        <a:bodyPr/>
        <a:lstStyle/>
        <a:p>
          <a:endParaRPr lang="en-US"/>
        </a:p>
      </dgm:t>
    </dgm:pt>
    <dgm:pt modelId="{F82596BD-B338-4D86-B553-07C1C4377FF7}" type="sibTrans" cxnId="{7BF662EB-A49A-40F2-AC26-A591478F4D36}">
      <dgm:prSet/>
      <dgm:spPr/>
      <dgm:t>
        <a:bodyPr/>
        <a:lstStyle/>
        <a:p>
          <a:endParaRPr lang="en-US"/>
        </a:p>
      </dgm:t>
    </dgm:pt>
    <dgm:pt modelId="{B4DD1868-45B3-4494-B9C5-4DA99E6AD212}">
      <dgm:prSet/>
      <dgm:spPr/>
      <dgm:t>
        <a:bodyPr/>
        <a:lstStyle/>
        <a:p>
          <a:r>
            <a:rPr lang="en-US"/>
            <a:t>Finding New Ways to Have Fun, Quality Time</a:t>
          </a:r>
        </a:p>
      </dgm:t>
    </dgm:pt>
    <dgm:pt modelId="{166C96F5-3D24-404E-9495-9763BEE5C3DE}" type="parTrans" cxnId="{D30E6D7C-A03E-4A8D-90B7-73EB12109470}">
      <dgm:prSet/>
      <dgm:spPr/>
      <dgm:t>
        <a:bodyPr/>
        <a:lstStyle/>
        <a:p>
          <a:endParaRPr lang="en-US"/>
        </a:p>
      </dgm:t>
    </dgm:pt>
    <dgm:pt modelId="{45286CCE-7FB1-4648-80CB-DB88849694D4}" type="sibTrans" cxnId="{D30E6D7C-A03E-4A8D-90B7-73EB12109470}">
      <dgm:prSet/>
      <dgm:spPr/>
      <dgm:t>
        <a:bodyPr/>
        <a:lstStyle/>
        <a:p>
          <a:endParaRPr lang="en-US"/>
        </a:p>
      </dgm:t>
    </dgm:pt>
    <dgm:pt modelId="{205107C4-AE76-477B-AC67-4F3675BAFCD2}">
      <dgm:prSet/>
      <dgm:spPr/>
      <dgm:t>
        <a:bodyPr/>
        <a:lstStyle/>
        <a:p>
          <a:r>
            <a:rPr lang="en-US" b="1" baseline="0"/>
            <a:t>Marital Challenges</a:t>
          </a:r>
          <a:endParaRPr lang="en-US"/>
        </a:p>
      </dgm:t>
    </dgm:pt>
    <dgm:pt modelId="{95A15C3F-87DD-4C28-A70B-57E5AEAA02A7}" type="parTrans" cxnId="{848AF9EB-4AA5-4D4E-B9C9-A10689E2AF4F}">
      <dgm:prSet/>
      <dgm:spPr/>
      <dgm:t>
        <a:bodyPr/>
        <a:lstStyle/>
        <a:p>
          <a:endParaRPr lang="en-US"/>
        </a:p>
      </dgm:t>
    </dgm:pt>
    <dgm:pt modelId="{2B459DFE-D3B2-4221-B586-69828DCDCD0F}" type="sibTrans" cxnId="{848AF9EB-4AA5-4D4E-B9C9-A10689E2AF4F}">
      <dgm:prSet/>
      <dgm:spPr/>
      <dgm:t>
        <a:bodyPr/>
        <a:lstStyle/>
        <a:p>
          <a:endParaRPr lang="en-US"/>
        </a:p>
      </dgm:t>
    </dgm:pt>
    <dgm:pt modelId="{3F59A8B8-C4F8-46D9-889F-B6C390B5CF4C}">
      <dgm:prSet/>
      <dgm:spPr/>
      <dgm:t>
        <a:bodyPr/>
        <a:lstStyle/>
        <a:p>
          <a:r>
            <a:rPr lang="en-US" dirty="0"/>
            <a:t>Uncertainty: Neither Partner Knows What to Expect from the Other</a:t>
          </a:r>
        </a:p>
      </dgm:t>
    </dgm:pt>
    <dgm:pt modelId="{782C0C58-AC99-46D2-ADDC-53305CBBD340}" type="parTrans" cxnId="{EA833A8A-B797-4118-9F83-AD4A1A80E126}">
      <dgm:prSet/>
      <dgm:spPr/>
      <dgm:t>
        <a:bodyPr/>
        <a:lstStyle/>
        <a:p>
          <a:endParaRPr lang="en-US"/>
        </a:p>
      </dgm:t>
    </dgm:pt>
    <dgm:pt modelId="{C2D18906-FD87-43B3-B7C1-9AC5097CB432}" type="sibTrans" cxnId="{EA833A8A-B797-4118-9F83-AD4A1A80E126}">
      <dgm:prSet/>
      <dgm:spPr/>
      <dgm:t>
        <a:bodyPr/>
        <a:lstStyle/>
        <a:p>
          <a:endParaRPr lang="en-US"/>
        </a:p>
      </dgm:t>
    </dgm:pt>
    <dgm:pt modelId="{BEFEAD2A-AEC5-459E-B0BD-E7A1F0FF6009}">
      <dgm:prSet/>
      <dgm:spPr/>
      <dgm:t>
        <a:bodyPr/>
        <a:lstStyle/>
        <a:p>
          <a:r>
            <a:rPr lang="en-US"/>
            <a:t>Financial Stress</a:t>
          </a:r>
        </a:p>
      </dgm:t>
    </dgm:pt>
    <dgm:pt modelId="{A6E20144-E839-4FD6-A7A7-01BD67A4F5CD}" type="parTrans" cxnId="{9FC75427-F64B-47D8-8654-41659735C7DB}">
      <dgm:prSet/>
      <dgm:spPr/>
      <dgm:t>
        <a:bodyPr/>
        <a:lstStyle/>
        <a:p>
          <a:endParaRPr lang="en-US"/>
        </a:p>
      </dgm:t>
    </dgm:pt>
    <dgm:pt modelId="{9E206AD0-6D46-4FEE-9EEB-4848FBADB0AF}" type="sibTrans" cxnId="{9FC75427-F64B-47D8-8654-41659735C7DB}">
      <dgm:prSet/>
      <dgm:spPr/>
      <dgm:t>
        <a:bodyPr/>
        <a:lstStyle/>
        <a:p>
          <a:endParaRPr lang="en-US"/>
        </a:p>
      </dgm:t>
    </dgm:pt>
    <dgm:pt modelId="{FC006BA0-2A2A-42B3-B8AA-CF452B87317F}">
      <dgm:prSet/>
      <dgm:spPr/>
      <dgm:t>
        <a:bodyPr/>
        <a:lstStyle/>
        <a:p>
          <a:r>
            <a:rPr lang="en-US"/>
            <a:t>Social Emotional Changes</a:t>
          </a:r>
        </a:p>
      </dgm:t>
    </dgm:pt>
    <dgm:pt modelId="{28327784-D2E5-42BC-95D8-E96D12DDAD40}" type="parTrans" cxnId="{2A7DBE09-C8EF-4C8C-B433-1CDF56594BDC}">
      <dgm:prSet/>
      <dgm:spPr/>
      <dgm:t>
        <a:bodyPr/>
        <a:lstStyle/>
        <a:p>
          <a:endParaRPr lang="en-US"/>
        </a:p>
      </dgm:t>
    </dgm:pt>
    <dgm:pt modelId="{C087F6F4-4F77-4FC3-8913-3B35541C1B3C}" type="sibTrans" cxnId="{2A7DBE09-C8EF-4C8C-B433-1CDF56594BDC}">
      <dgm:prSet/>
      <dgm:spPr/>
      <dgm:t>
        <a:bodyPr/>
        <a:lstStyle/>
        <a:p>
          <a:endParaRPr lang="en-US"/>
        </a:p>
      </dgm:t>
    </dgm:pt>
    <dgm:pt modelId="{E82C0C5C-2A10-48DE-B0DB-5368DFB304CB}">
      <dgm:prSet/>
      <dgm:spPr/>
      <dgm:t>
        <a:bodyPr/>
        <a:lstStyle/>
        <a:p>
          <a:r>
            <a:rPr lang="en-US"/>
            <a:t>High Divorce Rate (48%-78%)</a:t>
          </a:r>
        </a:p>
      </dgm:t>
    </dgm:pt>
    <dgm:pt modelId="{0527381E-B5D3-4B47-8766-155ABDE5299E}" type="parTrans" cxnId="{256DD6CD-9101-450D-B3A4-F6BD200B7147}">
      <dgm:prSet/>
      <dgm:spPr/>
      <dgm:t>
        <a:bodyPr/>
        <a:lstStyle/>
        <a:p>
          <a:endParaRPr lang="en-US"/>
        </a:p>
      </dgm:t>
    </dgm:pt>
    <dgm:pt modelId="{EF45F44A-2897-422E-86CC-9AC568FDCA27}" type="sibTrans" cxnId="{256DD6CD-9101-450D-B3A4-F6BD200B7147}">
      <dgm:prSet/>
      <dgm:spPr/>
      <dgm:t>
        <a:bodyPr/>
        <a:lstStyle/>
        <a:p>
          <a:endParaRPr lang="en-US"/>
        </a:p>
      </dgm:t>
    </dgm:pt>
    <dgm:pt modelId="{B004A36A-B523-4CF4-A000-E49862DD6B26}" type="pres">
      <dgm:prSet presAssocID="{8DC39014-51FB-42CF-87DE-58F13CF7DD25}" presName="linear" presStyleCnt="0">
        <dgm:presLayoutVars>
          <dgm:animLvl val="lvl"/>
          <dgm:resizeHandles val="exact"/>
        </dgm:presLayoutVars>
      </dgm:prSet>
      <dgm:spPr/>
    </dgm:pt>
    <dgm:pt modelId="{B0703AD2-C3A6-42BF-AD55-F8BACE795D9E}" type="pres">
      <dgm:prSet presAssocID="{D0DC7EDF-5DC5-469B-A2FA-D2285F7293D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61057CB-776A-485D-A2B5-97EFB06501D8}" type="pres">
      <dgm:prSet presAssocID="{D0DC7EDF-5DC5-469B-A2FA-D2285F7293DA}" presName="childText" presStyleLbl="revTx" presStyleIdx="0" presStyleCnt="2">
        <dgm:presLayoutVars>
          <dgm:bulletEnabled val="1"/>
        </dgm:presLayoutVars>
      </dgm:prSet>
      <dgm:spPr/>
    </dgm:pt>
    <dgm:pt modelId="{C21D3743-4649-4B4F-8E69-5B454817B9B2}" type="pres">
      <dgm:prSet presAssocID="{205107C4-AE76-477B-AC67-4F3675BAFCD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BFCA6DE-940C-4D6B-9BD5-C98A7FC2181C}" type="pres">
      <dgm:prSet presAssocID="{205107C4-AE76-477B-AC67-4F3675BAFCD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A7DBE09-C8EF-4C8C-B433-1CDF56594BDC}" srcId="{205107C4-AE76-477B-AC67-4F3675BAFCD2}" destId="{FC006BA0-2A2A-42B3-B8AA-CF452B87317F}" srcOrd="2" destOrd="0" parTransId="{28327784-D2E5-42BC-95D8-E96D12DDAD40}" sibTransId="{C087F6F4-4F77-4FC3-8913-3B35541C1B3C}"/>
    <dgm:cxn modelId="{9FC75427-F64B-47D8-8654-41659735C7DB}" srcId="{205107C4-AE76-477B-AC67-4F3675BAFCD2}" destId="{BEFEAD2A-AEC5-459E-B0BD-E7A1F0FF6009}" srcOrd="1" destOrd="0" parTransId="{A6E20144-E839-4FD6-A7A7-01BD67A4F5CD}" sibTransId="{9E206AD0-6D46-4FEE-9EEB-4848FBADB0AF}"/>
    <dgm:cxn modelId="{D30E6D7C-A03E-4A8D-90B7-73EB12109470}" srcId="{D0DC7EDF-5DC5-469B-A2FA-D2285F7293DA}" destId="{B4DD1868-45B3-4494-B9C5-4DA99E6AD212}" srcOrd="0" destOrd="0" parTransId="{166C96F5-3D24-404E-9495-9763BEE5C3DE}" sibTransId="{45286CCE-7FB1-4648-80CB-DB88849694D4}"/>
    <dgm:cxn modelId="{EA833A8A-B797-4118-9F83-AD4A1A80E126}" srcId="{205107C4-AE76-477B-AC67-4F3675BAFCD2}" destId="{3F59A8B8-C4F8-46D9-889F-B6C390B5CF4C}" srcOrd="0" destOrd="0" parTransId="{782C0C58-AC99-46D2-ADDC-53305CBBD340}" sibTransId="{C2D18906-FD87-43B3-B7C1-9AC5097CB432}"/>
    <dgm:cxn modelId="{C4FE3094-123A-46D8-95C5-114EE50D863E}" type="presOf" srcId="{8DC39014-51FB-42CF-87DE-58F13CF7DD25}" destId="{B004A36A-B523-4CF4-A000-E49862DD6B26}" srcOrd="0" destOrd="0" presId="urn:microsoft.com/office/officeart/2005/8/layout/vList2"/>
    <dgm:cxn modelId="{8E2FB394-6ECD-4500-8794-B1DF80495420}" type="presOf" srcId="{B4DD1868-45B3-4494-B9C5-4DA99E6AD212}" destId="{861057CB-776A-485D-A2B5-97EFB06501D8}" srcOrd="0" destOrd="0" presId="urn:microsoft.com/office/officeart/2005/8/layout/vList2"/>
    <dgm:cxn modelId="{9A35B3A6-E9F8-420C-B52D-37FC1D8E03C7}" type="presOf" srcId="{D0DC7EDF-5DC5-469B-A2FA-D2285F7293DA}" destId="{B0703AD2-C3A6-42BF-AD55-F8BACE795D9E}" srcOrd="0" destOrd="0" presId="urn:microsoft.com/office/officeart/2005/8/layout/vList2"/>
    <dgm:cxn modelId="{741B3CBA-5BAE-4F19-8039-B664C94D8560}" type="presOf" srcId="{3F59A8B8-C4F8-46D9-889F-B6C390B5CF4C}" destId="{2BFCA6DE-940C-4D6B-9BD5-C98A7FC2181C}" srcOrd="0" destOrd="0" presId="urn:microsoft.com/office/officeart/2005/8/layout/vList2"/>
    <dgm:cxn modelId="{F2CB88C0-AAED-4E78-832E-141AE049DC20}" type="presOf" srcId="{FC006BA0-2A2A-42B3-B8AA-CF452B87317F}" destId="{2BFCA6DE-940C-4D6B-9BD5-C98A7FC2181C}" srcOrd="0" destOrd="2" presId="urn:microsoft.com/office/officeart/2005/8/layout/vList2"/>
    <dgm:cxn modelId="{EAA62FC2-B5B5-4C22-9F69-6CCD16D66574}" type="presOf" srcId="{BEFEAD2A-AEC5-459E-B0BD-E7A1F0FF6009}" destId="{2BFCA6DE-940C-4D6B-9BD5-C98A7FC2181C}" srcOrd="0" destOrd="1" presId="urn:microsoft.com/office/officeart/2005/8/layout/vList2"/>
    <dgm:cxn modelId="{256DD6CD-9101-450D-B3A4-F6BD200B7147}" srcId="{205107C4-AE76-477B-AC67-4F3675BAFCD2}" destId="{E82C0C5C-2A10-48DE-B0DB-5368DFB304CB}" srcOrd="3" destOrd="0" parTransId="{0527381E-B5D3-4B47-8766-155ABDE5299E}" sibTransId="{EF45F44A-2897-422E-86CC-9AC568FDCA27}"/>
    <dgm:cxn modelId="{0FFFF5D1-BAFF-462C-8EEF-2BC95D4291B0}" type="presOf" srcId="{E82C0C5C-2A10-48DE-B0DB-5368DFB304CB}" destId="{2BFCA6DE-940C-4D6B-9BD5-C98A7FC2181C}" srcOrd="0" destOrd="3" presId="urn:microsoft.com/office/officeart/2005/8/layout/vList2"/>
    <dgm:cxn modelId="{A84C2CE0-8385-424D-8935-80D46838062B}" type="presOf" srcId="{205107C4-AE76-477B-AC67-4F3675BAFCD2}" destId="{C21D3743-4649-4B4F-8E69-5B454817B9B2}" srcOrd="0" destOrd="0" presId="urn:microsoft.com/office/officeart/2005/8/layout/vList2"/>
    <dgm:cxn modelId="{7BF662EB-A49A-40F2-AC26-A591478F4D36}" srcId="{8DC39014-51FB-42CF-87DE-58F13CF7DD25}" destId="{D0DC7EDF-5DC5-469B-A2FA-D2285F7293DA}" srcOrd="0" destOrd="0" parTransId="{67EB7456-7C33-4E13-8B08-2BD883E16641}" sibTransId="{F82596BD-B338-4D86-B553-07C1C4377FF7}"/>
    <dgm:cxn modelId="{848AF9EB-4AA5-4D4E-B9C9-A10689E2AF4F}" srcId="{8DC39014-51FB-42CF-87DE-58F13CF7DD25}" destId="{205107C4-AE76-477B-AC67-4F3675BAFCD2}" srcOrd="1" destOrd="0" parTransId="{95A15C3F-87DD-4C28-A70B-57E5AEAA02A7}" sibTransId="{2B459DFE-D3B2-4221-B586-69828DCDCD0F}"/>
    <dgm:cxn modelId="{007C2C9F-A185-4E7D-8917-C1D367A5391B}" type="presParOf" srcId="{B004A36A-B523-4CF4-A000-E49862DD6B26}" destId="{B0703AD2-C3A6-42BF-AD55-F8BACE795D9E}" srcOrd="0" destOrd="0" presId="urn:microsoft.com/office/officeart/2005/8/layout/vList2"/>
    <dgm:cxn modelId="{3E74626B-9012-49A5-9C34-05911DB01DAD}" type="presParOf" srcId="{B004A36A-B523-4CF4-A000-E49862DD6B26}" destId="{861057CB-776A-485D-A2B5-97EFB06501D8}" srcOrd="1" destOrd="0" presId="urn:microsoft.com/office/officeart/2005/8/layout/vList2"/>
    <dgm:cxn modelId="{47C97078-0020-411C-A1B5-D8E0E92AB747}" type="presParOf" srcId="{B004A36A-B523-4CF4-A000-E49862DD6B26}" destId="{C21D3743-4649-4B4F-8E69-5B454817B9B2}" srcOrd="2" destOrd="0" presId="urn:microsoft.com/office/officeart/2005/8/layout/vList2"/>
    <dgm:cxn modelId="{302591DF-2477-40ED-AD31-D133EB5EC182}" type="presParOf" srcId="{B004A36A-B523-4CF4-A000-E49862DD6B26}" destId="{2BFCA6DE-940C-4D6B-9BD5-C98A7FC2181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09B614-6623-4B9E-90FB-67AFB3428151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7869E9-EA69-47B3-A02B-C390A0C997C8}">
      <dgm:prSet/>
      <dgm:spPr/>
      <dgm:t>
        <a:bodyPr/>
        <a:lstStyle/>
        <a:p>
          <a:r>
            <a:rPr lang="en-US" b="1"/>
            <a:t>1. Validate Experiences:</a:t>
          </a:r>
          <a:r>
            <a:rPr lang="en-US"/>
            <a:t> </a:t>
          </a:r>
        </a:p>
      </dgm:t>
    </dgm:pt>
    <dgm:pt modelId="{44572C6D-699A-4CB6-895A-83BCA2440D66}" type="parTrans" cxnId="{D2B30D8A-5AD8-4A20-AF27-A44833C6D3A5}">
      <dgm:prSet/>
      <dgm:spPr/>
      <dgm:t>
        <a:bodyPr/>
        <a:lstStyle/>
        <a:p>
          <a:endParaRPr lang="en-US"/>
        </a:p>
      </dgm:t>
    </dgm:pt>
    <dgm:pt modelId="{23C716B7-E1C8-4019-988B-27952E3FCFA6}" type="sibTrans" cxnId="{D2B30D8A-5AD8-4A20-AF27-A44833C6D3A5}">
      <dgm:prSet/>
      <dgm:spPr/>
      <dgm:t>
        <a:bodyPr/>
        <a:lstStyle/>
        <a:p>
          <a:endParaRPr lang="en-US"/>
        </a:p>
      </dgm:t>
    </dgm:pt>
    <dgm:pt modelId="{43499357-9C1A-4422-A234-81E1B11322B6}">
      <dgm:prSet/>
      <dgm:spPr/>
      <dgm:t>
        <a:bodyPr/>
        <a:lstStyle/>
        <a:p>
          <a:r>
            <a:rPr lang="en-US"/>
            <a:t>Allow each member space to express their unique feelings without judgment</a:t>
          </a:r>
        </a:p>
      </dgm:t>
    </dgm:pt>
    <dgm:pt modelId="{13742970-95E0-4FE7-A880-5576F1F43EE9}" type="parTrans" cxnId="{7D1114B5-5473-444D-8BA8-36B1F8DAC88F}">
      <dgm:prSet/>
      <dgm:spPr/>
      <dgm:t>
        <a:bodyPr/>
        <a:lstStyle/>
        <a:p>
          <a:endParaRPr lang="en-US"/>
        </a:p>
      </dgm:t>
    </dgm:pt>
    <dgm:pt modelId="{BD548D0E-7382-4BB3-B8D9-8F65247A4563}" type="sibTrans" cxnId="{7D1114B5-5473-444D-8BA8-36B1F8DAC88F}">
      <dgm:prSet/>
      <dgm:spPr/>
      <dgm:t>
        <a:bodyPr/>
        <a:lstStyle/>
        <a:p>
          <a:endParaRPr lang="en-US"/>
        </a:p>
      </dgm:t>
    </dgm:pt>
    <dgm:pt modelId="{C9627F5A-EBBF-4EB8-AB1D-CD033677E296}">
      <dgm:prSet/>
      <dgm:spPr/>
      <dgm:t>
        <a:bodyPr/>
        <a:lstStyle/>
        <a:p>
          <a:r>
            <a:rPr lang="en-US"/>
            <a:t>Maintain dignity, value and respect</a:t>
          </a:r>
        </a:p>
      </dgm:t>
    </dgm:pt>
    <dgm:pt modelId="{A3EAAD04-37D4-4D18-AC1F-B2009D17B1CA}" type="parTrans" cxnId="{571D79A3-8ACF-41F8-87B9-3255C2143E41}">
      <dgm:prSet/>
      <dgm:spPr/>
      <dgm:t>
        <a:bodyPr/>
        <a:lstStyle/>
        <a:p>
          <a:endParaRPr lang="en-US"/>
        </a:p>
      </dgm:t>
    </dgm:pt>
    <dgm:pt modelId="{1C0251B4-CB09-4E77-A7C6-5C811C04E733}" type="sibTrans" cxnId="{571D79A3-8ACF-41F8-87B9-3255C2143E41}">
      <dgm:prSet/>
      <dgm:spPr/>
      <dgm:t>
        <a:bodyPr/>
        <a:lstStyle/>
        <a:p>
          <a:endParaRPr lang="en-US"/>
        </a:p>
      </dgm:t>
    </dgm:pt>
    <dgm:pt modelId="{EF38550E-CEB2-4EFD-8018-98A4B13004FB}">
      <dgm:prSet/>
      <dgm:spPr/>
      <dgm:t>
        <a:bodyPr/>
        <a:lstStyle/>
        <a:p>
          <a:r>
            <a:rPr lang="en-US" b="1"/>
            <a:t>2. Functional Adaptation:</a:t>
          </a:r>
          <a:r>
            <a:rPr lang="en-US"/>
            <a:t> </a:t>
          </a:r>
        </a:p>
      </dgm:t>
    </dgm:pt>
    <dgm:pt modelId="{06AD48BF-8B60-423B-AF60-E407EB0FF4C1}" type="parTrans" cxnId="{3C9A446F-6DC6-432A-8FBF-E3E7F69D5FF9}">
      <dgm:prSet/>
      <dgm:spPr/>
      <dgm:t>
        <a:bodyPr/>
        <a:lstStyle/>
        <a:p>
          <a:endParaRPr lang="en-US"/>
        </a:p>
      </dgm:t>
    </dgm:pt>
    <dgm:pt modelId="{155C7962-A632-4532-AA8E-9DDEADE6C5ED}" type="sibTrans" cxnId="{3C9A446F-6DC6-432A-8FBF-E3E7F69D5FF9}">
      <dgm:prSet/>
      <dgm:spPr/>
      <dgm:t>
        <a:bodyPr/>
        <a:lstStyle/>
        <a:p>
          <a:endParaRPr lang="en-US"/>
        </a:p>
      </dgm:t>
    </dgm:pt>
    <dgm:pt modelId="{D8D350B2-3952-4588-91EC-7BA1061737BE}">
      <dgm:prSet/>
      <dgm:spPr/>
      <dgm:t>
        <a:bodyPr/>
        <a:lstStyle/>
        <a:p>
          <a:r>
            <a:rPr lang="en-US"/>
            <a:t>Help the family unit adjust to daily life after a significant loss and a life-changing event</a:t>
          </a:r>
        </a:p>
      </dgm:t>
    </dgm:pt>
    <dgm:pt modelId="{B3C504C7-1454-4CBD-9244-7A6B5F08E632}" type="parTrans" cxnId="{405F1D32-64E5-4F3C-BF21-EF30046E5059}">
      <dgm:prSet/>
      <dgm:spPr/>
      <dgm:t>
        <a:bodyPr/>
        <a:lstStyle/>
        <a:p>
          <a:endParaRPr lang="en-US"/>
        </a:p>
      </dgm:t>
    </dgm:pt>
    <dgm:pt modelId="{012C1C9D-73D5-4C15-88F7-74FAB3582D88}" type="sibTrans" cxnId="{405F1D32-64E5-4F3C-BF21-EF30046E5059}">
      <dgm:prSet/>
      <dgm:spPr/>
      <dgm:t>
        <a:bodyPr/>
        <a:lstStyle/>
        <a:p>
          <a:endParaRPr lang="en-US"/>
        </a:p>
      </dgm:t>
    </dgm:pt>
    <dgm:pt modelId="{4DB46278-7832-495C-8956-6BFA28DB675E}">
      <dgm:prSet/>
      <dgm:spPr/>
      <dgm:t>
        <a:bodyPr/>
        <a:lstStyle/>
        <a:p>
          <a:r>
            <a:rPr lang="en-US"/>
            <a:t>Physical and mental adaptations and strategies</a:t>
          </a:r>
        </a:p>
      </dgm:t>
    </dgm:pt>
    <dgm:pt modelId="{EF221461-DA29-4315-879B-BB68308C7114}" type="parTrans" cxnId="{31E12AA9-19AF-44BF-A0BF-EE94DE4A551E}">
      <dgm:prSet/>
      <dgm:spPr/>
      <dgm:t>
        <a:bodyPr/>
        <a:lstStyle/>
        <a:p>
          <a:endParaRPr lang="en-US"/>
        </a:p>
      </dgm:t>
    </dgm:pt>
    <dgm:pt modelId="{2AE3A33F-B780-4F29-8F5C-5711907B83EE}" type="sibTrans" cxnId="{31E12AA9-19AF-44BF-A0BF-EE94DE4A551E}">
      <dgm:prSet/>
      <dgm:spPr/>
      <dgm:t>
        <a:bodyPr/>
        <a:lstStyle/>
        <a:p>
          <a:endParaRPr lang="en-US"/>
        </a:p>
      </dgm:t>
    </dgm:pt>
    <dgm:pt modelId="{B439C655-90F1-4DFA-A028-B48C561C86E7}" type="pres">
      <dgm:prSet presAssocID="{0B09B614-6623-4B9E-90FB-67AFB3428151}" presName="diagram" presStyleCnt="0">
        <dgm:presLayoutVars>
          <dgm:dir/>
          <dgm:resizeHandles val="exact"/>
        </dgm:presLayoutVars>
      </dgm:prSet>
      <dgm:spPr/>
    </dgm:pt>
    <dgm:pt modelId="{987249E8-B278-42F8-90C6-8FAFECBBCB61}" type="pres">
      <dgm:prSet presAssocID="{C57869E9-EA69-47B3-A02B-C390A0C997C8}" presName="node" presStyleLbl="node1" presStyleIdx="0" presStyleCnt="6">
        <dgm:presLayoutVars>
          <dgm:bulletEnabled val="1"/>
        </dgm:presLayoutVars>
      </dgm:prSet>
      <dgm:spPr/>
    </dgm:pt>
    <dgm:pt modelId="{97EF5DB3-C71A-44C8-A664-0AD3B18B9B92}" type="pres">
      <dgm:prSet presAssocID="{23C716B7-E1C8-4019-988B-27952E3FCFA6}" presName="sibTrans" presStyleCnt="0"/>
      <dgm:spPr/>
    </dgm:pt>
    <dgm:pt modelId="{FA27E848-B44F-436D-9F4D-97554287C657}" type="pres">
      <dgm:prSet presAssocID="{43499357-9C1A-4422-A234-81E1B11322B6}" presName="node" presStyleLbl="node1" presStyleIdx="1" presStyleCnt="6">
        <dgm:presLayoutVars>
          <dgm:bulletEnabled val="1"/>
        </dgm:presLayoutVars>
      </dgm:prSet>
      <dgm:spPr/>
    </dgm:pt>
    <dgm:pt modelId="{97FB339F-FF2F-48FD-8E0D-3A05DBB0DA73}" type="pres">
      <dgm:prSet presAssocID="{BD548D0E-7382-4BB3-B8D9-8F65247A4563}" presName="sibTrans" presStyleCnt="0"/>
      <dgm:spPr/>
    </dgm:pt>
    <dgm:pt modelId="{13ABFC9A-4024-4A5B-B593-170C35C03FA8}" type="pres">
      <dgm:prSet presAssocID="{C9627F5A-EBBF-4EB8-AB1D-CD033677E296}" presName="node" presStyleLbl="node1" presStyleIdx="2" presStyleCnt="6">
        <dgm:presLayoutVars>
          <dgm:bulletEnabled val="1"/>
        </dgm:presLayoutVars>
      </dgm:prSet>
      <dgm:spPr/>
    </dgm:pt>
    <dgm:pt modelId="{3DFA1619-A68B-4772-A4C0-0E3A5A910C23}" type="pres">
      <dgm:prSet presAssocID="{1C0251B4-CB09-4E77-A7C6-5C811C04E733}" presName="sibTrans" presStyleCnt="0"/>
      <dgm:spPr/>
    </dgm:pt>
    <dgm:pt modelId="{A2E7BB8E-9FCA-45A9-8246-BC6401999889}" type="pres">
      <dgm:prSet presAssocID="{EF38550E-CEB2-4EFD-8018-98A4B13004FB}" presName="node" presStyleLbl="node1" presStyleIdx="3" presStyleCnt="6">
        <dgm:presLayoutVars>
          <dgm:bulletEnabled val="1"/>
        </dgm:presLayoutVars>
      </dgm:prSet>
      <dgm:spPr/>
    </dgm:pt>
    <dgm:pt modelId="{5E639357-4810-4AC0-AB8C-FCD10E9F7083}" type="pres">
      <dgm:prSet presAssocID="{155C7962-A632-4532-AA8E-9DDEADE6C5ED}" presName="sibTrans" presStyleCnt="0"/>
      <dgm:spPr/>
    </dgm:pt>
    <dgm:pt modelId="{CA307ECA-4498-415F-BFCF-424C09523A76}" type="pres">
      <dgm:prSet presAssocID="{D8D350B2-3952-4588-91EC-7BA1061737BE}" presName="node" presStyleLbl="node1" presStyleIdx="4" presStyleCnt="6">
        <dgm:presLayoutVars>
          <dgm:bulletEnabled val="1"/>
        </dgm:presLayoutVars>
      </dgm:prSet>
      <dgm:spPr/>
    </dgm:pt>
    <dgm:pt modelId="{B12E4CF1-7B4C-42F4-A121-0A6F2D8BB824}" type="pres">
      <dgm:prSet presAssocID="{012C1C9D-73D5-4C15-88F7-74FAB3582D88}" presName="sibTrans" presStyleCnt="0"/>
      <dgm:spPr/>
    </dgm:pt>
    <dgm:pt modelId="{12F1BD83-C214-49AF-BDED-5426768DEECE}" type="pres">
      <dgm:prSet presAssocID="{4DB46278-7832-495C-8956-6BFA28DB675E}" presName="node" presStyleLbl="node1" presStyleIdx="5" presStyleCnt="6">
        <dgm:presLayoutVars>
          <dgm:bulletEnabled val="1"/>
        </dgm:presLayoutVars>
      </dgm:prSet>
      <dgm:spPr/>
    </dgm:pt>
  </dgm:ptLst>
  <dgm:cxnLst>
    <dgm:cxn modelId="{95CB9814-C4F5-49EE-B1FD-4CDA1B6BB947}" type="presOf" srcId="{4DB46278-7832-495C-8956-6BFA28DB675E}" destId="{12F1BD83-C214-49AF-BDED-5426768DEECE}" srcOrd="0" destOrd="0" presId="urn:microsoft.com/office/officeart/2005/8/layout/default"/>
    <dgm:cxn modelId="{CAF5E22D-1804-4576-B3B7-FDDEDBFA1AEC}" type="presOf" srcId="{0B09B614-6623-4B9E-90FB-67AFB3428151}" destId="{B439C655-90F1-4DFA-A028-B48C561C86E7}" srcOrd="0" destOrd="0" presId="urn:microsoft.com/office/officeart/2005/8/layout/default"/>
    <dgm:cxn modelId="{405F1D32-64E5-4F3C-BF21-EF30046E5059}" srcId="{0B09B614-6623-4B9E-90FB-67AFB3428151}" destId="{D8D350B2-3952-4588-91EC-7BA1061737BE}" srcOrd="4" destOrd="0" parTransId="{B3C504C7-1454-4CBD-9244-7A6B5F08E632}" sibTransId="{012C1C9D-73D5-4C15-88F7-74FAB3582D88}"/>
    <dgm:cxn modelId="{3C9A446F-6DC6-432A-8FBF-E3E7F69D5FF9}" srcId="{0B09B614-6623-4B9E-90FB-67AFB3428151}" destId="{EF38550E-CEB2-4EFD-8018-98A4B13004FB}" srcOrd="3" destOrd="0" parTransId="{06AD48BF-8B60-423B-AF60-E407EB0FF4C1}" sibTransId="{155C7962-A632-4532-AA8E-9DDEADE6C5ED}"/>
    <dgm:cxn modelId="{068A1270-B772-4BCD-A2DB-977B6FF60D7C}" type="presOf" srcId="{EF38550E-CEB2-4EFD-8018-98A4B13004FB}" destId="{A2E7BB8E-9FCA-45A9-8246-BC6401999889}" srcOrd="0" destOrd="0" presId="urn:microsoft.com/office/officeart/2005/8/layout/default"/>
    <dgm:cxn modelId="{A41E3577-28AE-4EBB-9509-A96C6BA098AD}" type="presOf" srcId="{C9627F5A-EBBF-4EB8-AB1D-CD033677E296}" destId="{13ABFC9A-4024-4A5B-B593-170C35C03FA8}" srcOrd="0" destOrd="0" presId="urn:microsoft.com/office/officeart/2005/8/layout/default"/>
    <dgm:cxn modelId="{D2B30D8A-5AD8-4A20-AF27-A44833C6D3A5}" srcId="{0B09B614-6623-4B9E-90FB-67AFB3428151}" destId="{C57869E9-EA69-47B3-A02B-C390A0C997C8}" srcOrd="0" destOrd="0" parTransId="{44572C6D-699A-4CB6-895A-83BCA2440D66}" sibTransId="{23C716B7-E1C8-4019-988B-27952E3FCFA6}"/>
    <dgm:cxn modelId="{571D79A3-8ACF-41F8-87B9-3255C2143E41}" srcId="{0B09B614-6623-4B9E-90FB-67AFB3428151}" destId="{C9627F5A-EBBF-4EB8-AB1D-CD033677E296}" srcOrd="2" destOrd="0" parTransId="{A3EAAD04-37D4-4D18-AC1F-B2009D17B1CA}" sibTransId="{1C0251B4-CB09-4E77-A7C6-5C811C04E733}"/>
    <dgm:cxn modelId="{31E12AA9-19AF-44BF-A0BF-EE94DE4A551E}" srcId="{0B09B614-6623-4B9E-90FB-67AFB3428151}" destId="{4DB46278-7832-495C-8956-6BFA28DB675E}" srcOrd="5" destOrd="0" parTransId="{EF221461-DA29-4315-879B-BB68308C7114}" sibTransId="{2AE3A33F-B780-4F29-8F5C-5711907B83EE}"/>
    <dgm:cxn modelId="{7D1114B5-5473-444D-8BA8-36B1F8DAC88F}" srcId="{0B09B614-6623-4B9E-90FB-67AFB3428151}" destId="{43499357-9C1A-4422-A234-81E1B11322B6}" srcOrd="1" destOrd="0" parTransId="{13742970-95E0-4FE7-A880-5576F1F43EE9}" sibTransId="{BD548D0E-7382-4BB3-B8D9-8F65247A4563}"/>
    <dgm:cxn modelId="{3AB1AFC5-1987-4F68-9FA0-E5EC1DAB1418}" type="presOf" srcId="{43499357-9C1A-4422-A234-81E1B11322B6}" destId="{FA27E848-B44F-436D-9F4D-97554287C657}" srcOrd="0" destOrd="0" presId="urn:microsoft.com/office/officeart/2005/8/layout/default"/>
    <dgm:cxn modelId="{60B4C3E1-DA79-44FB-893B-85800F6371C7}" type="presOf" srcId="{C57869E9-EA69-47B3-A02B-C390A0C997C8}" destId="{987249E8-B278-42F8-90C6-8FAFECBBCB61}" srcOrd="0" destOrd="0" presId="urn:microsoft.com/office/officeart/2005/8/layout/default"/>
    <dgm:cxn modelId="{ACD0E0EA-C069-42B4-A754-CEA1D01EBA26}" type="presOf" srcId="{D8D350B2-3952-4588-91EC-7BA1061737BE}" destId="{CA307ECA-4498-415F-BFCF-424C09523A76}" srcOrd="0" destOrd="0" presId="urn:microsoft.com/office/officeart/2005/8/layout/default"/>
    <dgm:cxn modelId="{849197D7-1B9D-4185-A231-E7BACCE31EB3}" type="presParOf" srcId="{B439C655-90F1-4DFA-A028-B48C561C86E7}" destId="{987249E8-B278-42F8-90C6-8FAFECBBCB61}" srcOrd="0" destOrd="0" presId="urn:microsoft.com/office/officeart/2005/8/layout/default"/>
    <dgm:cxn modelId="{2F90BC4A-785C-461D-9FCE-33F56BA6374E}" type="presParOf" srcId="{B439C655-90F1-4DFA-A028-B48C561C86E7}" destId="{97EF5DB3-C71A-44C8-A664-0AD3B18B9B92}" srcOrd="1" destOrd="0" presId="urn:microsoft.com/office/officeart/2005/8/layout/default"/>
    <dgm:cxn modelId="{3C3F86F7-96BC-4204-BA46-B26AEF9A2CC6}" type="presParOf" srcId="{B439C655-90F1-4DFA-A028-B48C561C86E7}" destId="{FA27E848-B44F-436D-9F4D-97554287C657}" srcOrd="2" destOrd="0" presId="urn:microsoft.com/office/officeart/2005/8/layout/default"/>
    <dgm:cxn modelId="{BD94976E-FD53-47E3-A936-5CB36982271F}" type="presParOf" srcId="{B439C655-90F1-4DFA-A028-B48C561C86E7}" destId="{97FB339F-FF2F-48FD-8E0D-3A05DBB0DA73}" srcOrd="3" destOrd="0" presId="urn:microsoft.com/office/officeart/2005/8/layout/default"/>
    <dgm:cxn modelId="{B41C4BE5-3723-4336-A110-744EFC64A0DE}" type="presParOf" srcId="{B439C655-90F1-4DFA-A028-B48C561C86E7}" destId="{13ABFC9A-4024-4A5B-B593-170C35C03FA8}" srcOrd="4" destOrd="0" presId="urn:microsoft.com/office/officeart/2005/8/layout/default"/>
    <dgm:cxn modelId="{7699008A-834D-4368-A716-107E86312F19}" type="presParOf" srcId="{B439C655-90F1-4DFA-A028-B48C561C86E7}" destId="{3DFA1619-A68B-4772-A4C0-0E3A5A910C23}" srcOrd="5" destOrd="0" presId="urn:microsoft.com/office/officeart/2005/8/layout/default"/>
    <dgm:cxn modelId="{32600495-C627-4776-91BE-5F121019DAAD}" type="presParOf" srcId="{B439C655-90F1-4DFA-A028-B48C561C86E7}" destId="{A2E7BB8E-9FCA-45A9-8246-BC6401999889}" srcOrd="6" destOrd="0" presId="urn:microsoft.com/office/officeart/2005/8/layout/default"/>
    <dgm:cxn modelId="{7A2485E3-47B0-455A-902F-01FAC0C4B336}" type="presParOf" srcId="{B439C655-90F1-4DFA-A028-B48C561C86E7}" destId="{5E639357-4810-4AC0-AB8C-FCD10E9F7083}" srcOrd="7" destOrd="0" presId="urn:microsoft.com/office/officeart/2005/8/layout/default"/>
    <dgm:cxn modelId="{B3F4D8ED-F207-4483-A656-127F205CD0FB}" type="presParOf" srcId="{B439C655-90F1-4DFA-A028-B48C561C86E7}" destId="{CA307ECA-4498-415F-BFCF-424C09523A76}" srcOrd="8" destOrd="0" presId="urn:microsoft.com/office/officeart/2005/8/layout/default"/>
    <dgm:cxn modelId="{80C12E08-3061-48D5-8663-92876950E129}" type="presParOf" srcId="{B439C655-90F1-4DFA-A028-B48C561C86E7}" destId="{B12E4CF1-7B4C-42F4-A121-0A6F2D8BB824}" srcOrd="9" destOrd="0" presId="urn:microsoft.com/office/officeart/2005/8/layout/default"/>
    <dgm:cxn modelId="{75AF8B2A-87B2-44B1-B979-973B58BDBD3C}" type="presParOf" srcId="{B439C655-90F1-4DFA-A028-B48C561C86E7}" destId="{12F1BD83-C214-49AF-BDED-5426768DEEC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94883C-1D84-4FA0-853D-BA90E64910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A2AA14-88B1-4167-B72E-AF311895A300}">
      <dgm:prSet/>
      <dgm:spPr/>
      <dgm:t>
        <a:bodyPr/>
        <a:lstStyle/>
        <a:p>
          <a:r>
            <a:rPr lang="en-US"/>
            <a:t>Remember: Life after Brain Injury is different, but worth living and growing together!</a:t>
          </a:r>
        </a:p>
      </dgm:t>
    </dgm:pt>
    <dgm:pt modelId="{27C949B1-C8B6-4E21-AD71-59DC09970496}" type="parTrans" cxnId="{32FE7AA7-949D-40C5-A89D-D671B636217B}">
      <dgm:prSet/>
      <dgm:spPr/>
      <dgm:t>
        <a:bodyPr/>
        <a:lstStyle/>
        <a:p>
          <a:endParaRPr lang="en-US"/>
        </a:p>
      </dgm:t>
    </dgm:pt>
    <dgm:pt modelId="{2D7E56E7-5682-4B91-B753-AEFB71F933DC}" type="sibTrans" cxnId="{32FE7AA7-949D-40C5-A89D-D671B636217B}">
      <dgm:prSet/>
      <dgm:spPr/>
      <dgm:t>
        <a:bodyPr/>
        <a:lstStyle/>
        <a:p>
          <a:endParaRPr lang="en-US"/>
        </a:p>
      </dgm:t>
    </dgm:pt>
    <dgm:pt modelId="{66D1B2D9-02B6-4FBC-A125-A9598943C61E}">
      <dgm:prSet/>
      <dgm:spPr/>
      <dgm:t>
        <a:bodyPr/>
        <a:lstStyle/>
        <a:p>
          <a:r>
            <a:rPr lang="en-US"/>
            <a:t>Questions?</a:t>
          </a:r>
        </a:p>
      </dgm:t>
    </dgm:pt>
    <dgm:pt modelId="{B550D939-9AB5-49DE-94D4-9EC0E9347685}" type="parTrans" cxnId="{C27E4C4F-4BAF-47C8-A2B3-B451AA2C3190}">
      <dgm:prSet/>
      <dgm:spPr/>
      <dgm:t>
        <a:bodyPr/>
        <a:lstStyle/>
        <a:p>
          <a:endParaRPr lang="en-US"/>
        </a:p>
      </dgm:t>
    </dgm:pt>
    <dgm:pt modelId="{213475FE-6341-4495-BEB6-7E96EADA2E83}" type="sibTrans" cxnId="{C27E4C4F-4BAF-47C8-A2B3-B451AA2C3190}">
      <dgm:prSet/>
      <dgm:spPr/>
      <dgm:t>
        <a:bodyPr/>
        <a:lstStyle/>
        <a:p>
          <a:endParaRPr lang="en-US"/>
        </a:p>
      </dgm:t>
    </dgm:pt>
    <dgm:pt modelId="{351DD8D8-8D84-49CF-B512-D2E670FB4D43}" type="pres">
      <dgm:prSet presAssocID="{9294883C-1D84-4FA0-853D-BA90E649100C}" presName="linear" presStyleCnt="0">
        <dgm:presLayoutVars>
          <dgm:animLvl val="lvl"/>
          <dgm:resizeHandles val="exact"/>
        </dgm:presLayoutVars>
      </dgm:prSet>
      <dgm:spPr/>
    </dgm:pt>
    <dgm:pt modelId="{1C482B50-901F-441F-9132-4A3D0CAA87AD}" type="pres">
      <dgm:prSet presAssocID="{AAA2AA14-88B1-4167-B72E-AF311895A3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AEF40AB-4EEF-45B4-A392-7061601EAF01}" type="pres">
      <dgm:prSet presAssocID="{2D7E56E7-5682-4B91-B753-AEFB71F933DC}" presName="spacer" presStyleCnt="0"/>
      <dgm:spPr/>
    </dgm:pt>
    <dgm:pt modelId="{60913EDA-76B0-4BA6-B542-79F2F585EBD4}" type="pres">
      <dgm:prSet presAssocID="{66D1B2D9-02B6-4FBC-A125-A9598943C61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27E4C4F-4BAF-47C8-A2B3-B451AA2C3190}" srcId="{9294883C-1D84-4FA0-853D-BA90E649100C}" destId="{66D1B2D9-02B6-4FBC-A125-A9598943C61E}" srcOrd="1" destOrd="0" parTransId="{B550D939-9AB5-49DE-94D4-9EC0E9347685}" sibTransId="{213475FE-6341-4495-BEB6-7E96EADA2E83}"/>
    <dgm:cxn modelId="{06E8A893-E7AF-47BE-8719-3DF50461B82F}" type="presOf" srcId="{66D1B2D9-02B6-4FBC-A125-A9598943C61E}" destId="{60913EDA-76B0-4BA6-B542-79F2F585EBD4}" srcOrd="0" destOrd="0" presId="urn:microsoft.com/office/officeart/2005/8/layout/vList2"/>
    <dgm:cxn modelId="{32FE7AA7-949D-40C5-A89D-D671B636217B}" srcId="{9294883C-1D84-4FA0-853D-BA90E649100C}" destId="{AAA2AA14-88B1-4167-B72E-AF311895A300}" srcOrd="0" destOrd="0" parTransId="{27C949B1-C8B6-4E21-AD71-59DC09970496}" sibTransId="{2D7E56E7-5682-4B91-B753-AEFB71F933DC}"/>
    <dgm:cxn modelId="{A27C99AA-1AC9-4187-8A12-CE2E5402FC27}" type="presOf" srcId="{AAA2AA14-88B1-4167-B72E-AF311895A300}" destId="{1C482B50-901F-441F-9132-4A3D0CAA87AD}" srcOrd="0" destOrd="0" presId="urn:microsoft.com/office/officeart/2005/8/layout/vList2"/>
    <dgm:cxn modelId="{B6BA0CFF-A5A7-4BBF-857A-BB333E5B696E}" type="presOf" srcId="{9294883C-1D84-4FA0-853D-BA90E649100C}" destId="{351DD8D8-8D84-49CF-B512-D2E670FB4D43}" srcOrd="0" destOrd="0" presId="urn:microsoft.com/office/officeart/2005/8/layout/vList2"/>
    <dgm:cxn modelId="{CC17F2E9-6B6F-4063-8A79-16174AC81E7E}" type="presParOf" srcId="{351DD8D8-8D84-49CF-B512-D2E670FB4D43}" destId="{1C482B50-901F-441F-9132-4A3D0CAA87AD}" srcOrd="0" destOrd="0" presId="urn:microsoft.com/office/officeart/2005/8/layout/vList2"/>
    <dgm:cxn modelId="{0072B8B1-816F-42C0-9446-978B15B2B8C5}" type="presParOf" srcId="{351DD8D8-8D84-49CF-B512-D2E670FB4D43}" destId="{8AEF40AB-4EEF-45B4-A392-7061601EAF01}" srcOrd="1" destOrd="0" presId="urn:microsoft.com/office/officeart/2005/8/layout/vList2"/>
    <dgm:cxn modelId="{6D2C628F-C422-4047-8557-A02888BE28F5}" type="presParOf" srcId="{351DD8D8-8D84-49CF-B512-D2E670FB4D43}" destId="{60913EDA-76B0-4BA6-B542-79F2F585EB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D9134-8D02-47D1-8A60-BB3F63E73C12}">
      <dsp:nvSpPr>
        <dsp:cNvPr id="0" name=""/>
        <dsp:cNvSpPr/>
      </dsp:nvSpPr>
      <dsp:spPr>
        <a:xfrm>
          <a:off x="0" y="95636"/>
          <a:ext cx="5990135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Stages in the Brain Injury Journey</a:t>
          </a:r>
          <a:endParaRPr lang="en-US" sz="2600" kern="1200"/>
        </a:p>
      </dsp:txBody>
      <dsp:txXfrm>
        <a:off x="30442" y="126078"/>
        <a:ext cx="5929251" cy="562726"/>
      </dsp:txXfrm>
    </dsp:sp>
    <dsp:sp modelId="{89A0A776-0269-49A6-85F6-F929BB9CE9BC}">
      <dsp:nvSpPr>
        <dsp:cNvPr id="0" name=""/>
        <dsp:cNvSpPr/>
      </dsp:nvSpPr>
      <dsp:spPr>
        <a:xfrm>
          <a:off x="0" y="719247"/>
          <a:ext cx="5990135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Early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Rehab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Home and Community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Long Term Focus/Needs</a:t>
          </a:r>
        </a:p>
      </dsp:txBody>
      <dsp:txXfrm>
        <a:off x="0" y="719247"/>
        <a:ext cx="5990135" cy="1372410"/>
      </dsp:txXfrm>
    </dsp:sp>
    <dsp:sp modelId="{8B163FA3-9AA8-45C4-9FCC-535132230533}">
      <dsp:nvSpPr>
        <dsp:cNvPr id="0" name=""/>
        <dsp:cNvSpPr/>
      </dsp:nvSpPr>
      <dsp:spPr>
        <a:xfrm>
          <a:off x="0" y="2091657"/>
          <a:ext cx="5990135" cy="623610"/>
        </a:xfrm>
        <a:prstGeom prst="roundRect">
          <a:avLst/>
        </a:prstGeom>
        <a:solidFill>
          <a:schemeClr val="accent5">
            <a:hueOff val="-4767289"/>
            <a:satOff val="1257"/>
            <a:lumOff val="63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Impact on Survivors</a:t>
          </a:r>
          <a:endParaRPr lang="en-US" sz="2600" kern="1200" dirty="0"/>
        </a:p>
      </dsp:txBody>
      <dsp:txXfrm>
        <a:off x="30442" y="2122099"/>
        <a:ext cx="5929251" cy="562726"/>
      </dsp:txXfrm>
    </dsp:sp>
    <dsp:sp modelId="{C366E393-A497-40F5-9002-1279893B74D0}">
      <dsp:nvSpPr>
        <dsp:cNvPr id="0" name=""/>
        <dsp:cNvSpPr/>
      </dsp:nvSpPr>
      <dsp:spPr>
        <a:xfrm>
          <a:off x="0" y="2790147"/>
          <a:ext cx="5990135" cy="623610"/>
        </a:xfrm>
        <a:prstGeom prst="roundRect">
          <a:avLst/>
        </a:prstGeom>
        <a:solidFill>
          <a:schemeClr val="accent5">
            <a:hueOff val="-9534578"/>
            <a:satOff val="2515"/>
            <a:lumOff val="1275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Impact on the Social System</a:t>
          </a:r>
          <a:endParaRPr lang="en-US" sz="2600" kern="1200"/>
        </a:p>
      </dsp:txBody>
      <dsp:txXfrm>
        <a:off x="30442" y="2820589"/>
        <a:ext cx="5929251" cy="562726"/>
      </dsp:txXfrm>
    </dsp:sp>
    <dsp:sp modelId="{809A630E-DEA3-40A0-B854-350CB10D3CB3}">
      <dsp:nvSpPr>
        <dsp:cNvPr id="0" name=""/>
        <dsp:cNvSpPr/>
      </dsp:nvSpPr>
      <dsp:spPr>
        <a:xfrm>
          <a:off x="0" y="3413757"/>
          <a:ext cx="5990135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Partners/Caregivers/Family/Friends</a:t>
          </a:r>
        </a:p>
      </dsp:txBody>
      <dsp:txXfrm>
        <a:off x="0" y="3413757"/>
        <a:ext cx="5990135" cy="430560"/>
      </dsp:txXfrm>
    </dsp:sp>
    <dsp:sp modelId="{14789F20-EC46-4860-BAA9-086BD6341509}">
      <dsp:nvSpPr>
        <dsp:cNvPr id="0" name=""/>
        <dsp:cNvSpPr/>
      </dsp:nvSpPr>
      <dsp:spPr>
        <a:xfrm>
          <a:off x="0" y="3844317"/>
          <a:ext cx="5990135" cy="623610"/>
        </a:xfrm>
        <a:prstGeom prst="roundRect">
          <a:avLst/>
        </a:prstGeom>
        <a:solidFill>
          <a:schemeClr val="accent5">
            <a:hueOff val="-14301867"/>
            <a:satOff val="3772"/>
            <a:lumOff val="191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Relationship Challenges</a:t>
          </a:r>
          <a:endParaRPr lang="en-US" sz="2600" kern="1200"/>
        </a:p>
      </dsp:txBody>
      <dsp:txXfrm>
        <a:off x="30442" y="3874759"/>
        <a:ext cx="5929251" cy="562726"/>
      </dsp:txXfrm>
    </dsp:sp>
    <dsp:sp modelId="{32EAC793-900C-4E91-AF96-E88ECF7D8AF3}">
      <dsp:nvSpPr>
        <dsp:cNvPr id="0" name=""/>
        <dsp:cNvSpPr/>
      </dsp:nvSpPr>
      <dsp:spPr>
        <a:xfrm>
          <a:off x="0" y="4542807"/>
          <a:ext cx="5990135" cy="623610"/>
        </a:xfrm>
        <a:prstGeom prst="roundRect">
          <a:avLst/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Management Strategies</a:t>
          </a:r>
          <a:endParaRPr lang="en-US" sz="2600" kern="1200"/>
        </a:p>
      </dsp:txBody>
      <dsp:txXfrm>
        <a:off x="30442" y="4573249"/>
        <a:ext cx="5929251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00AAF-930D-48E4-A28F-B3A47480A9DF}">
      <dsp:nvSpPr>
        <dsp:cNvPr id="0" name=""/>
        <dsp:cNvSpPr/>
      </dsp:nvSpPr>
      <dsp:spPr>
        <a:xfrm>
          <a:off x="0" y="102408"/>
          <a:ext cx="6506816" cy="10133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Early Stage:  ER, Hospital</a:t>
          </a:r>
          <a:endParaRPr lang="en-US" sz="2600" kern="1200"/>
        </a:p>
      </dsp:txBody>
      <dsp:txXfrm>
        <a:off x="49468" y="151876"/>
        <a:ext cx="6407880" cy="914430"/>
      </dsp:txXfrm>
    </dsp:sp>
    <dsp:sp modelId="{297BFB05-38A9-49A4-8D1A-0A66F889D507}">
      <dsp:nvSpPr>
        <dsp:cNvPr id="0" name=""/>
        <dsp:cNvSpPr/>
      </dsp:nvSpPr>
      <dsp:spPr>
        <a:xfrm>
          <a:off x="0" y="1190654"/>
          <a:ext cx="6506816" cy="1013366"/>
        </a:xfrm>
        <a:prstGeom prst="roundRect">
          <a:avLst/>
        </a:prstGeom>
        <a:solidFill>
          <a:schemeClr val="accent2">
            <a:hueOff val="-2474889"/>
            <a:satOff val="807"/>
            <a:lumOff val="-71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Acute Rehab Stage:  Inpatient Rehab Center</a:t>
          </a:r>
          <a:endParaRPr lang="en-US" sz="2600" kern="1200"/>
        </a:p>
      </dsp:txBody>
      <dsp:txXfrm>
        <a:off x="49468" y="1240122"/>
        <a:ext cx="6407880" cy="914430"/>
      </dsp:txXfrm>
    </dsp:sp>
    <dsp:sp modelId="{2D68D429-2439-4C3F-92B0-CB5B4E7558BA}">
      <dsp:nvSpPr>
        <dsp:cNvPr id="0" name=""/>
        <dsp:cNvSpPr/>
      </dsp:nvSpPr>
      <dsp:spPr>
        <a:xfrm>
          <a:off x="0" y="2278901"/>
          <a:ext cx="6506816" cy="1013366"/>
        </a:xfrm>
        <a:prstGeom prst="roundRect">
          <a:avLst/>
        </a:prstGeom>
        <a:solidFill>
          <a:schemeClr val="accent2">
            <a:hueOff val="-4949778"/>
            <a:satOff val="1615"/>
            <a:lumOff val="-143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Home &amp; Community Stage:  </a:t>
          </a:r>
          <a:endParaRPr lang="en-US" sz="2600" kern="1200"/>
        </a:p>
      </dsp:txBody>
      <dsp:txXfrm>
        <a:off x="49468" y="2328369"/>
        <a:ext cx="6407880" cy="914430"/>
      </dsp:txXfrm>
    </dsp:sp>
    <dsp:sp modelId="{393FE06C-95E5-475A-98CD-864BD3C0FC74}">
      <dsp:nvSpPr>
        <dsp:cNvPr id="0" name=""/>
        <dsp:cNvSpPr/>
      </dsp:nvSpPr>
      <dsp:spPr>
        <a:xfrm>
          <a:off x="0" y="3292267"/>
          <a:ext cx="6506816" cy="1022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9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Outpatient Rehab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Post Acute Rehab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Residential Rehab</a:t>
          </a:r>
        </a:p>
      </dsp:txBody>
      <dsp:txXfrm>
        <a:off x="0" y="3292267"/>
        <a:ext cx="6506816" cy="1022580"/>
      </dsp:txXfrm>
    </dsp:sp>
    <dsp:sp modelId="{F021C2F4-16AB-4236-B809-0A8144019270}">
      <dsp:nvSpPr>
        <dsp:cNvPr id="0" name=""/>
        <dsp:cNvSpPr/>
      </dsp:nvSpPr>
      <dsp:spPr>
        <a:xfrm>
          <a:off x="0" y="4314847"/>
          <a:ext cx="6506816" cy="1013366"/>
        </a:xfrm>
        <a:prstGeom prst="round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Long Term Stage:  Lifelong Living</a:t>
          </a:r>
          <a:endParaRPr lang="en-US" sz="2600" kern="1200"/>
        </a:p>
      </dsp:txBody>
      <dsp:txXfrm>
        <a:off x="49468" y="4364315"/>
        <a:ext cx="6407880" cy="914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A2F08-EEFC-49D7-8CAC-73D01002472A}">
      <dsp:nvSpPr>
        <dsp:cNvPr id="0" name=""/>
        <dsp:cNvSpPr/>
      </dsp:nvSpPr>
      <dsp:spPr>
        <a:xfrm>
          <a:off x="0" y="92345"/>
          <a:ext cx="6453809" cy="12082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/>
            <a:t>Assessing Needs, Level of Care</a:t>
          </a:r>
          <a:endParaRPr lang="en-US" sz="3100" kern="1200"/>
        </a:p>
      </dsp:txBody>
      <dsp:txXfrm>
        <a:off x="58982" y="151327"/>
        <a:ext cx="6335845" cy="1090280"/>
      </dsp:txXfrm>
    </dsp:sp>
    <dsp:sp modelId="{196FE900-FE36-4903-8E6C-DFF8CCB09B5F}">
      <dsp:nvSpPr>
        <dsp:cNvPr id="0" name=""/>
        <dsp:cNvSpPr/>
      </dsp:nvSpPr>
      <dsp:spPr>
        <a:xfrm>
          <a:off x="0" y="1300589"/>
          <a:ext cx="6453809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90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Return to Work/School (Voc Rehab, 504/IEP)</a:t>
          </a:r>
        </a:p>
      </dsp:txBody>
      <dsp:txXfrm>
        <a:off x="0" y="1300589"/>
        <a:ext cx="6453809" cy="753997"/>
      </dsp:txXfrm>
    </dsp:sp>
    <dsp:sp modelId="{4C443F18-9A26-41E0-BF71-06E6A712C41D}">
      <dsp:nvSpPr>
        <dsp:cNvPr id="0" name=""/>
        <dsp:cNvSpPr/>
      </dsp:nvSpPr>
      <dsp:spPr>
        <a:xfrm>
          <a:off x="0" y="2054587"/>
          <a:ext cx="6453809" cy="1208244"/>
        </a:xfrm>
        <a:prstGeom prst="roundRect">
          <a:avLst/>
        </a:prstGeom>
        <a:solidFill>
          <a:schemeClr val="accent2">
            <a:hueOff val="-2474889"/>
            <a:satOff val="807"/>
            <a:lumOff val="-71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/>
            <a:t>Redefining and Readjusting</a:t>
          </a:r>
          <a:endParaRPr lang="en-US" sz="3100" kern="1200"/>
        </a:p>
      </dsp:txBody>
      <dsp:txXfrm>
        <a:off x="58982" y="2113569"/>
        <a:ext cx="6335845" cy="1090280"/>
      </dsp:txXfrm>
    </dsp:sp>
    <dsp:sp modelId="{B064A304-797D-4527-A320-3E02D96050BE}">
      <dsp:nvSpPr>
        <dsp:cNvPr id="0" name=""/>
        <dsp:cNvSpPr/>
      </dsp:nvSpPr>
      <dsp:spPr>
        <a:xfrm>
          <a:off x="0" y="3352111"/>
          <a:ext cx="6453809" cy="1208244"/>
        </a:xfrm>
        <a:prstGeom prst="roundRect">
          <a:avLst/>
        </a:prstGeom>
        <a:solidFill>
          <a:schemeClr val="accent2">
            <a:hueOff val="-4949778"/>
            <a:satOff val="1615"/>
            <a:lumOff val="-143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/>
            <a:t>Family System Changes</a:t>
          </a:r>
          <a:endParaRPr lang="en-US" sz="3100" kern="1200"/>
        </a:p>
      </dsp:txBody>
      <dsp:txXfrm>
        <a:off x="58982" y="3411093"/>
        <a:ext cx="6335845" cy="1090280"/>
      </dsp:txXfrm>
    </dsp:sp>
    <dsp:sp modelId="{373D5829-9971-440B-A7C2-24B7666A2864}">
      <dsp:nvSpPr>
        <dsp:cNvPr id="0" name=""/>
        <dsp:cNvSpPr/>
      </dsp:nvSpPr>
      <dsp:spPr>
        <a:xfrm>
          <a:off x="0" y="4649636"/>
          <a:ext cx="6453809" cy="1208244"/>
        </a:xfrm>
        <a:prstGeom prst="round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/>
            <a:t>Whole Person Needs for Each Family Member</a:t>
          </a:r>
          <a:endParaRPr lang="en-US" sz="3100" kern="1200"/>
        </a:p>
      </dsp:txBody>
      <dsp:txXfrm>
        <a:off x="58982" y="4708618"/>
        <a:ext cx="6335845" cy="1090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7D4C8-D324-49D7-84C8-5DE82899A9C6}">
      <dsp:nvSpPr>
        <dsp:cNvPr id="0" name=""/>
        <dsp:cNvSpPr/>
      </dsp:nvSpPr>
      <dsp:spPr>
        <a:xfrm>
          <a:off x="0" y="27133"/>
          <a:ext cx="67056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Developing Resources and Support</a:t>
          </a:r>
        </a:p>
      </dsp:txBody>
      <dsp:txXfrm>
        <a:off x="36296" y="63429"/>
        <a:ext cx="6633008" cy="670943"/>
      </dsp:txXfrm>
    </dsp:sp>
    <dsp:sp modelId="{01F2BC88-9569-4DC5-A35D-B9A1BC3F4F0C}">
      <dsp:nvSpPr>
        <dsp:cNvPr id="0" name=""/>
        <dsp:cNvSpPr/>
      </dsp:nvSpPr>
      <dsp:spPr>
        <a:xfrm>
          <a:off x="0" y="859948"/>
          <a:ext cx="6705600" cy="743535"/>
        </a:xfrm>
        <a:prstGeom prst="roundRect">
          <a:avLst/>
        </a:prstGeom>
        <a:solidFill>
          <a:schemeClr val="accent2">
            <a:hueOff val="-2474889"/>
            <a:satOff val="807"/>
            <a:lumOff val="-71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Medical Management</a:t>
          </a:r>
        </a:p>
      </dsp:txBody>
      <dsp:txXfrm>
        <a:off x="36296" y="896244"/>
        <a:ext cx="6633008" cy="670943"/>
      </dsp:txXfrm>
    </dsp:sp>
    <dsp:sp modelId="{224E7F81-F8C4-4F48-AF96-27DB25E49B87}">
      <dsp:nvSpPr>
        <dsp:cNvPr id="0" name=""/>
        <dsp:cNvSpPr/>
      </dsp:nvSpPr>
      <dsp:spPr>
        <a:xfrm>
          <a:off x="0" y="1692763"/>
          <a:ext cx="6705600" cy="743535"/>
        </a:xfrm>
        <a:prstGeom prst="roundRect">
          <a:avLst/>
        </a:prstGeom>
        <a:solidFill>
          <a:schemeClr val="accent2">
            <a:hueOff val="-4949778"/>
            <a:satOff val="1615"/>
            <a:lumOff val="-143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Lifelong Planning</a:t>
          </a:r>
        </a:p>
      </dsp:txBody>
      <dsp:txXfrm>
        <a:off x="36296" y="1729059"/>
        <a:ext cx="6633008" cy="670943"/>
      </dsp:txXfrm>
    </dsp:sp>
    <dsp:sp modelId="{0AC66002-D7F0-4E57-BA8B-9CBEE1995070}">
      <dsp:nvSpPr>
        <dsp:cNvPr id="0" name=""/>
        <dsp:cNvSpPr/>
      </dsp:nvSpPr>
      <dsp:spPr>
        <a:xfrm>
          <a:off x="0" y="2436298"/>
          <a:ext cx="6705600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Medical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Legal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Housing</a:t>
          </a:r>
        </a:p>
      </dsp:txBody>
      <dsp:txXfrm>
        <a:off x="0" y="2436298"/>
        <a:ext cx="6705600" cy="1219230"/>
      </dsp:txXfrm>
    </dsp:sp>
    <dsp:sp modelId="{D22EF311-8B0D-4407-BE6F-29FE3A27B79E}">
      <dsp:nvSpPr>
        <dsp:cNvPr id="0" name=""/>
        <dsp:cNvSpPr/>
      </dsp:nvSpPr>
      <dsp:spPr>
        <a:xfrm>
          <a:off x="0" y="3655528"/>
          <a:ext cx="6705600" cy="743535"/>
        </a:xfrm>
        <a:prstGeom prst="round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Aging Well</a:t>
          </a:r>
        </a:p>
      </dsp:txBody>
      <dsp:txXfrm>
        <a:off x="36296" y="3691824"/>
        <a:ext cx="6633008" cy="670943"/>
      </dsp:txXfrm>
    </dsp:sp>
    <dsp:sp modelId="{12FCF431-395A-4D56-A865-B52D0AF2C4A1}">
      <dsp:nvSpPr>
        <dsp:cNvPr id="0" name=""/>
        <dsp:cNvSpPr/>
      </dsp:nvSpPr>
      <dsp:spPr>
        <a:xfrm>
          <a:off x="0" y="4399063"/>
          <a:ext cx="6705600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Survivor and Caregiver Support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Mind Body Health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Productive Activity</a:t>
          </a:r>
        </a:p>
      </dsp:txBody>
      <dsp:txXfrm>
        <a:off x="0" y="4399063"/>
        <a:ext cx="6705600" cy="1219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D9F93-E9B2-470F-AA43-18532F542820}">
      <dsp:nvSpPr>
        <dsp:cNvPr id="0" name=""/>
        <dsp:cNvSpPr/>
      </dsp:nvSpPr>
      <dsp:spPr>
        <a:xfrm>
          <a:off x="0" y="39296"/>
          <a:ext cx="5990135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Cognitive Changes</a:t>
          </a:r>
          <a:endParaRPr lang="en-US" sz="2900" kern="1200"/>
        </a:p>
      </dsp:txBody>
      <dsp:txXfrm>
        <a:off x="33955" y="73251"/>
        <a:ext cx="5922225" cy="627655"/>
      </dsp:txXfrm>
    </dsp:sp>
    <dsp:sp modelId="{978830B0-6587-41EA-94E0-653427A92758}">
      <dsp:nvSpPr>
        <dsp:cNvPr id="0" name=""/>
        <dsp:cNvSpPr/>
      </dsp:nvSpPr>
      <dsp:spPr>
        <a:xfrm>
          <a:off x="0" y="734862"/>
          <a:ext cx="5990135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8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Memory, Attention, Problem Solving, Social cues</a:t>
          </a:r>
        </a:p>
      </dsp:txBody>
      <dsp:txXfrm>
        <a:off x="0" y="734862"/>
        <a:ext cx="5990135" cy="720359"/>
      </dsp:txXfrm>
    </dsp:sp>
    <dsp:sp modelId="{652AFED2-5413-4EFD-8E36-562525B7CB7B}">
      <dsp:nvSpPr>
        <dsp:cNvPr id="0" name=""/>
        <dsp:cNvSpPr/>
      </dsp:nvSpPr>
      <dsp:spPr>
        <a:xfrm>
          <a:off x="0" y="1455221"/>
          <a:ext cx="5990135" cy="695565"/>
        </a:xfrm>
        <a:prstGeom prst="roundRect">
          <a:avLst/>
        </a:prstGeom>
        <a:solidFill>
          <a:schemeClr val="accent2">
            <a:hueOff val="-2474889"/>
            <a:satOff val="807"/>
            <a:lumOff val="-71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Emotional Shifts</a:t>
          </a:r>
          <a:endParaRPr lang="en-US" sz="2900" kern="1200"/>
        </a:p>
      </dsp:txBody>
      <dsp:txXfrm>
        <a:off x="33955" y="1489176"/>
        <a:ext cx="5922225" cy="627655"/>
      </dsp:txXfrm>
    </dsp:sp>
    <dsp:sp modelId="{CB201648-B42B-4567-ACA1-0EE605E8CD4D}">
      <dsp:nvSpPr>
        <dsp:cNvPr id="0" name=""/>
        <dsp:cNvSpPr/>
      </dsp:nvSpPr>
      <dsp:spPr>
        <a:xfrm>
          <a:off x="0" y="2150787"/>
          <a:ext cx="5990135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8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Irritability, mood swings, depression, anxiety, impulsivity</a:t>
          </a:r>
        </a:p>
      </dsp:txBody>
      <dsp:txXfrm>
        <a:off x="0" y="2150787"/>
        <a:ext cx="5990135" cy="720359"/>
      </dsp:txXfrm>
    </dsp:sp>
    <dsp:sp modelId="{8821E455-E084-464C-B7CF-52666DBEA343}">
      <dsp:nvSpPr>
        <dsp:cNvPr id="0" name=""/>
        <dsp:cNvSpPr/>
      </dsp:nvSpPr>
      <dsp:spPr>
        <a:xfrm>
          <a:off x="0" y="2871146"/>
          <a:ext cx="5990135" cy="695565"/>
        </a:xfrm>
        <a:prstGeom prst="roundRect">
          <a:avLst/>
        </a:prstGeom>
        <a:solidFill>
          <a:schemeClr val="accent2">
            <a:hueOff val="-4949778"/>
            <a:satOff val="1615"/>
            <a:lumOff val="-143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Personality Changes</a:t>
          </a:r>
          <a:endParaRPr lang="en-US" sz="2900" kern="1200"/>
        </a:p>
      </dsp:txBody>
      <dsp:txXfrm>
        <a:off x="33955" y="2905101"/>
        <a:ext cx="5922225" cy="627655"/>
      </dsp:txXfrm>
    </dsp:sp>
    <dsp:sp modelId="{4810587C-7CB7-41FA-95A2-A299E04438FB}">
      <dsp:nvSpPr>
        <dsp:cNvPr id="0" name=""/>
        <dsp:cNvSpPr/>
      </dsp:nvSpPr>
      <dsp:spPr>
        <a:xfrm>
          <a:off x="0" y="3566712"/>
          <a:ext cx="5990135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8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Self Centered, Apathetic, Childlike</a:t>
          </a:r>
        </a:p>
      </dsp:txBody>
      <dsp:txXfrm>
        <a:off x="0" y="3566712"/>
        <a:ext cx="5990135" cy="480240"/>
      </dsp:txXfrm>
    </dsp:sp>
    <dsp:sp modelId="{689C504C-2C67-4904-AF54-B54AB2E320F0}">
      <dsp:nvSpPr>
        <dsp:cNvPr id="0" name=""/>
        <dsp:cNvSpPr/>
      </dsp:nvSpPr>
      <dsp:spPr>
        <a:xfrm>
          <a:off x="0" y="4046952"/>
          <a:ext cx="5990135" cy="695565"/>
        </a:xfrm>
        <a:prstGeom prst="round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Social Withdrawal</a:t>
          </a:r>
          <a:endParaRPr lang="en-US" sz="2900" kern="1200"/>
        </a:p>
      </dsp:txBody>
      <dsp:txXfrm>
        <a:off x="33955" y="4080907"/>
        <a:ext cx="5922225" cy="627655"/>
      </dsp:txXfrm>
    </dsp:sp>
    <dsp:sp modelId="{19E30CDB-B3F7-4FAF-8CA6-E02253ADB45A}">
      <dsp:nvSpPr>
        <dsp:cNvPr id="0" name=""/>
        <dsp:cNvSpPr/>
      </dsp:nvSpPr>
      <dsp:spPr>
        <a:xfrm>
          <a:off x="0" y="4742517"/>
          <a:ext cx="5990135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8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Feeling Misunderstood, isolated</a:t>
          </a:r>
        </a:p>
      </dsp:txBody>
      <dsp:txXfrm>
        <a:off x="0" y="4742517"/>
        <a:ext cx="5990135" cy="480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09DD2-B674-4E11-A451-6453DDF2B2DC}">
      <dsp:nvSpPr>
        <dsp:cNvPr id="0" name=""/>
        <dsp:cNvSpPr/>
      </dsp:nvSpPr>
      <dsp:spPr>
        <a:xfrm>
          <a:off x="0" y="3391317"/>
          <a:ext cx="6285064" cy="2225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Loss of Intimacy</a:t>
          </a:r>
          <a:endParaRPr lang="en-US" sz="3100" kern="1200"/>
        </a:p>
      </dsp:txBody>
      <dsp:txXfrm>
        <a:off x="0" y="3391317"/>
        <a:ext cx="6285064" cy="1201538"/>
      </dsp:txXfrm>
    </dsp:sp>
    <dsp:sp modelId="{E6F5106E-3B3C-4AEA-B740-D74D98C37AF0}">
      <dsp:nvSpPr>
        <dsp:cNvPr id="0" name=""/>
        <dsp:cNvSpPr/>
      </dsp:nvSpPr>
      <dsp:spPr>
        <a:xfrm>
          <a:off x="0" y="4548354"/>
          <a:ext cx="3142532" cy="102353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Reconnecting Emotionally, Physically</a:t>
          </a:r>
        </a:p>
      </dsp:txBody>
      <dsp:txXfrm>
        <a:off x="0" y="4548354"/>
        <a:ext cx="3142532" cy="1023532"/>
      </dsp:txXfrm>
    </dsp:sp>
    <dsp:sp modelId="{F5B0A4F6-9E77-488B-8CE4-491CA00134CA}">
      <dsp:nvSpPr>
        <dsp:cNvPr id="0" name=""/>
        <dsp:cNvSpPr/>
      </dsp:nvSpPr>
      <dsp:spPr>
        <a:xfrm>
          <a:off x="3142532" y="4548354"/>
          <a:ext cx="3142532" cy="102353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Changes in Sexual Function/Desire</a:t>
          </a:r>
        </a:p>
      </dsp:txBody>
      <dsp:txXfrm>
        <a:off x="3142532" y="4548354"/>
        <a:ext cx="3142532" cy="1023532"/>
      </dsp:txXfrm>
    </dsp:sp>
    <dsp:sp modelId="{58B2885B-AC6B-47B0-B15B-610DB5C79182}">
      <dsp:nvSpPr>
        <dsp:cNvPr id="0" name=""/>
        <dsp:cNvSpPr/>
      </dsp:nvSpPr>
      <dsp:spPr>
        <a:xfrm rot="10800000">
          <a:off x="0" y="2533"/>
          <a:ext cx="6285064" cy="342215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Communication Breakdown</a:t>
          </a:r>
          <a:endParaRPr lang="en-US" sz="3100" kern="1200"/>
        </a:p>
      </dsp:txBody>
      <dsp:txXfrm rot="-10800000">
        <a:off x="0" y="2533"/>
        <a:ext cx="6285064" cy="1201177"/>
      </dsp:txXfrm>
    </dsp:sp>
    <dsp:sp modelId="{69922F83-C779-448B-B4FB-C931FE13F283}">
      <dsp:nvSpPr>
        <dsp:cNvPr id="0" name=""/>
        <dsp:cNvSpPr/>
      </dsp:nvSpPr>
      <dsp:spPr>
        <a:xfrm>
          <a:off x="0" y="1203711"/>
          <a:ext cx="3142532" cy="102322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Fear of Misunderstanding</a:t>
          </a:r>
        </a:p>
      </dsp:txBody>
      <dsp:txXfrm>
        <a:off x="0" y="1203711"/>
        <a:ext cx="3142532" cy="1023225"/>
      </dsp:txXfrm>
    </dsp:sp>
    <dsp:sp modelId="{ECD94AB5-E2AF-46AE-9D0A-3CA9BFD01D3F}">
      <dsp:nvSpPr>
        <dsp:cNvPr id="0" name=""/>
        <dsp:cNvSpPr/>
      </dsp:nvSpPr>
      <dsp:spPr>
        <a:xfrm>
          <a:off x="3142532" y="1203711"/>
          <a:ext cx="3142532" cy="10232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Inability to express oneself clearly</a:t>
          </a:r>
        </a:p>
      </dsp:txBody>
      <dsp:txXfrm>
        <a:off x="3142532" y="1203711"/>
        <a:ext cx="3142532" cy="10232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03AD2-C3A6-42BF-AD55-F8BACE795D9E}">
      <dsp:nvSpPr>
        <dsp:cNvPr id="0" name=""/>
        <dsp:cNvSpPr/>
      </dsp:nvSpPr>
      <dsp:spPr>
        <a:xfrm>
          <a:off x="0" y="93429"/>
          <a:ext cx="6427304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baseline="0"/>
            <a:t>New Dynamics</a:t>
          </a:r>
          <a:endParaRPr lang="en-US" sz="3700" kern="1200"/>
        </a:p>
      </dsp:txBody>
      <dsp:txXfrm>
        <a:off x="43321" y="136750"/>
        <a:ext cx="6340662" cy="800803"/>
      </dsp:txXfrm>
    </dsp:sp>
    <dsp:sp modelId="{861057CB-776A-485D-A2B5-97EFB06501D8}">
      <dsp:nvSpPr>
        <dsp:cNvPr id="0" name=""/>
        <dsp:cNvSpPr/>
      </dsp:nvSpPr>
      <dsp:spPr>
        <a:xfrm>
          <a:off x="0" y="980874"/>
          <a:ext cx="6427304" cy="89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067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Finding New Ways to Have Fun, Quality Time</a:t>
          </a:r>
        </a:p>
      </dsp:txBody>
      <dsp:txXfrm>
        <a:off x="0" y="980874"/>
        <a:ext cx="6427304" cy="899932"/>
      </dsp:txXfrm>
    </dsp:sp>
    <dsp:sp modelId="{C21D3743-4649-4B4F-8E69-5B454817B9B2}">
      <dsp:nvSpPr>
        <dsp:cNvPr id="0" name=""/>
        <dsp:cNvSpPr/>
      </dsp:nvSpPr>
      <dsp:spPr>
        <a:xfrm>
          <a:off x="0" y="1880807"/>
          <a:ext cx="6427304" cy="887445"/>
        </a:xfrm>
        <a:prstGeom prst="round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baseline="0"/>
            <a:t>Marital Challenges</a:t>
          </a:r>
          <a:endParaRPr lang="en-US" sz="3700" kern="1200"/>
        </a:p>
      </dsp:txBody>
      <dsp:txXfrm>
        <a:off x="43321" y="1924128"/>
        <a:ext cx="6340662" cy="800803"/>
      </dsp:txXfrm>
    </dsp:sp>
    <dsp:sp modelId="{2BFCA6DE-940C-4D6B-9BD5-C98A7FC2181C}">
      <dsp:nvSpPr>
        <dsp:cNvPr id="0" name=""/>
        <dsp:cNvSpPr/>
      </dsp:nvSpPr>
      <dsp:spPr>
        <a:xfrm>
          <a:off x="0" y="2768252"/>
          <a:ext cx="6427304" cy="275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067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Uncertainty: Neither Partner Knows What to Expect from the Other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Financial Stress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Social Emotional Changes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High Divorce Rate (48%-78%)</a:t>
          </a:r>
        </a:p>
      </dsp:txBody>
      <dsp:txXfrm>
        <a:off x="0" y="2768252"/>
        <a:ext cx="6427304" cy="27572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249E8-B278-42F8-90C6-8FAFECBBCB61}">
      <dsp:nvSpPr>
        <dsp:cNvPr id="0" name=""/>
        <dsp:cNvSpPr/>
      </dsp:nvSpPr>
      <dsp:spPr>
        <a:xfrm>
          <a:off x="0" y="98293"/>
          <a:ext cx="3080684" cy="18484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1. Validate Experiences:</a:t>
          </a:r>
          <a:r>
            <a:rPr lang="en-US" sz="2400" kern="1200"/>
            <a:t> </a:t>
          </a:r>
        </a:p>
      </dsp:txBody>
      <dsp:txXfrm>
        <a:off x="0" y="98293"/>
        <a:ext cx="3080684" cy="1848410"/>
      </dsp:txXfrm>
    </dsp:sp>
    <dsp:sp modelId="{FA27E848-B44F-436D-9F4D-97554287C657}">
      <dsp:nvSpPr>
        <dsp:cNvPr id="0" name=""/>
        <dsp:cNvSpPr/>
      </dsp:nvSpPr>
      <dsp:spPr>
        <a:xfrm>
          <a:off x="3388753" y="98293"/>
          <a:ext cx="3080684" cy="1848410"/>
        </a:xfrm>
        <a:prstGeom prst="rect">
          <a:avLst/>
        </a:prstGeom>
        <a:solidFill>
          <a:schemeClr val="accent5">
            <a:hueOff val="-3813831"/>
            <a:satOff val="1006"/>
            <a:lumOff val="51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Allow each member space to express their unique feelings without judgment</a:t>
          </a:r>
        </a:p>
      </dsp:txBody>
      <dsp:txXfrm>
        <a:off x="3388753" y="98293"/>
        <a:ext cx="3080684" cy="1848410"/>
      </dsp:txXfrm>
    </dsp:sp>
    <dsp:sp modelId="{13ABFC9A-4024-4A5B-B593-170C35C03FA8}">
      <dsp:nvSpPr>
        <dsp:cNvPr id="0" name=""/>
        <dsp:cNvSpPr/>
      </dsp:nvSpPr>
      <dsp:spPr>
        <a:xfrm>
          <a:off x="6777506" y="98293"/>
          <a:ext cx="3080684" cy="1848410"/>
        </a:xfrm>
        <a:prstGeom prst="rect">
          <a:avLst/>
        </a:prstGeom>
        <a:solidFill>
          <a:schemeClr val="accent5">
            <a:hueOff val="-7627663"/>
            <a:satOff val="2012"/>
            <a:lumOff val="102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Maintain dignity, value and respect</a:t>
          </a:r>
        </a:p>
      </dsp:txBody>
      <dsp:txXfrm>
        <a:off x="6777506" y="98293"/>
        <a:ext cx="3080684" cy="1848410"/>
      </dsp:txXfrm>
    </dsp:sp>
    <dsp:sp modelId="{A2E7BB8E-9FCA-45A9-8246-BC6401999889}">
      <dsp:nvSpPr>
        <dsp:cNvPr id="0" name=""/>
        <dsp:cNvSpPr/>
      </dsp:nvSpPr>
      <dsp:spPr>
        <a:xfrm>
          <a:off x="0" y="2254773"/>
          <a:ext cx="3080684" cy="1848410"/>
        </a:xfrm>
        <a:prstGeom prst="rect">
          <a:avLst/>
        </a:prstGeom>
        <a:solidFill>
          <a:schemeClr val="accent5">
            <a:hueOff val="-11441494"/>
            <a:satOff val="3017"/>
            <a:lumOff val="152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2. Functional Adaptation:</a:t>
          </a:r>
          <a:r>
            <a:rPr lang="en-US" sz="2400" kern="1200"/>
            <a:t> </a:t>
          </a:r>
        </a:p>
      </dsp:txBody>
      <dsp:txXfrm>
        <a:off x="0" y="2254773"/>
        <a:ext cx="3080684" cy="1848410"/>
      </dsp:txXfrm>
    </dsp:sp>
    <dsp:sp modelId="{CA307ECA-4498-415F-BFCF-424C09523A76}">
      <dsp:nvSpPr>
        <dsp:cNvPr id="0" name=""/>
        <dsp:cNvSpPr/>
      </dsp:nvSpPr>
      <dsp:spPr>
        <a:xfrm>
          <a:off x="3388753" y="2254773"/>
          <a:ext cx="3080684" cy="1848410"/>
        </a:xfrm>
        <a:prstGeom prst="rect">
          <a:avLst/>
        </a:prstGeom>
        <a:solidFill>
          <a:schemeClr val="accent5">
            <a:hueOff val="-15255325"/>
            <a:satOff val="4023"/>
            <a:lumOff val="203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Help the family unit adjust to daily life after a significant loss and a life-changing event</a:t>
          </a:r>
        </a:p>
      </dsp:txBody>
      <dsp:txXfrm>
        <a:off x="3388753" y="2254773"/>
        <a:ext cx="3080684" cy="1848410"/>
      </dsp:txXfrm>
    </dsp:sp>
    <dsp:sp modelId="{12F1BD83-C214-49AF-BDED-5426768DEECE}">
      <dsp:nvSpPr>
        <dsp:cNvPr id="0" name=""/>
        <dsp:cNvSpPr/>
      </dsp:nvSpPr>
      <dsp:spPr>
        <a:xfrm>
          <a:off x="6777506" y="2254773"/>
          <a:ext cx="3080684" cy="1848410"/>
        </a:xfrm>
        <a:prstGeom prst="rect">
          <a:avLst/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Physical and mental adaptations and strategies</a:t>
          </a:r>
        </a:p>
      </dsp:txBody>
      <dsp:txXfrm>
        <a:off x="6777506" y="2254773"/>
        <a:ext cx="3080684" cy="18484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82B50-901F-441F-9132-4A3D0CAA87AD}">
      <dsp:nvSpPr>
        <dsp:cNvPr id="0" name=""/>
        <dsp:cNvSpPr/>
      </dsp:nvSpPr>
      <dsp:spPr>
        <a:xfrm>
          <a:off x="0" y="51987"/>
          <a:ext cx="5990135" cy="2527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Remember: Life after Brain Injury is different, but worth living and growing together!</a:t>
          </a:r>
        </a:p>
      </dsp:txBody>
      <dsp:txXfrm>
        <a:off x="123368" y="175355"/>
        <a:ext cx="5743399" cy="2280463"/>
      </dsp:txXfrm>
    </dsp:sp>
    <dsp:sp modelId="{60913EDA-76B0-4BA6-B542-79F2F585EBD4}">
      <dsp:nvSpPr>
        <dsp:cNvPr id="0" name=""/>
        <dsp:cNvSpPr/>
      </dsp:nvSpPr>
      <dsp:spPr>
        <a:xfrm>
          <a:off x="0" y="2682867"/>
          <a:ext cx="5990135" cy="2527199"/>
        </a:xfrm>
        <a:prstGeom prst="round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Questions?</a:t>
          </a:r>
        </a:p>
      </dsp:txBody>
      <dsp:txXfrm>
        <a:off x="123368" y="2806235"/>
        <a:ext cx="5743399" cy="2280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EF7C1-FB69-4D67-A83A-3834E21D800C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3645-1124-44BB-9EDA-68DBD3B3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8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23645-1124-44BB-9EDA-68DBD3B301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8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9CC8C6E-9075-461C-95C1-539B6D9FBAD9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L. Leaf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85B0630-CEB9-4BD3-85C5-94465F3647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463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0C98-5150-4AAC-988B-37F37ACB83D1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630-CEB9-4BD3-85C5-94465F364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3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90F8-A579-4CE3-8DF9-FE7EC3614646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630-CEB9-4BD3-85C5-94465F364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0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C65B-83CB-485E-9423-E5D111453AA3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630-CEB9-4BD3-85C5-94465F364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B74C-E110-42D4-9D4C-EB316DBE61E4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630-CEB9-4BD3-85C5-94465F3647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50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517D-26E7-4344-9759-70345C877984}" type="datetime1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630-CEB9-4BD3-85C5-94465F364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7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FD89-CC86-4A7A-B07F-A7197C4EBD69}" type="datetime1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630-CEB9-4BD3-85C5-94465F364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5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F015-736D-4FF9-9D9D-A27E211C18EA}" type="datetime1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630-CEB9-4BD3-85C5-94465F364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1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1D72-0A77-4339-B682-22AB4567A6BB}" type="datetime1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630-CEB9-4BD3-85C5-94465F364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18A4-6A1E-4C56-95D5-D5B1297F9C8B}" type="datetime1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630-CEB9-4BD3-85C5-94465F364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4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0C42-E5CE-4B40-949F-4B06578BDB22}" type="datetime1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630-CEB9-4BD3-85C5-94465F364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5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51CC323-19F1-435C-BC58-BFA3587B0B97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L. Leaf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85B0630-CEB9-4BD3-85C5-94465F364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7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tuckincustoms/4848088053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hyperlink" Target="https://www.oshmanlaw.com/blog/types-of-traumatic-brain-injuries-and-when-to-hire-an-attorne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louds over a road">
            <a:extLst>
              <a:ext uri="{FF2B5EF4-FFF2-40B4-BE49-F238E27FC236}">
                <a16:creationId xmlns:a16="http://schemas.microsoft.com/office/drawing/2014/main" id="{E39B4028-11BF-98E2-6EB7-96323FF3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154" r="9067" b="1217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692B3-2B72-756E-02F2-50358634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The Family and TBI: A Long Road Ahead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C0089-9DDC-90A5-2A19-CC12BCFC8590}"/>
              </a:ext>
            </a:extLst>
          </p:cNvPr>
          <p:cNvSpPr txBox="1"/>
          <p:nvPr/>
        </p:nvSpPr>
        <p:spPr>
          <a:xfrm>
            <a:off x="404553" y="5624945"/>
            <a:ext cx="9078562" cy="5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</a:rPr>
              <a:t>Leif Leaf, Ph.D.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D3EB0-7D86-C0C4-160C-F5D7D55B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F7F87-D0A2-1BB7-798E-1E8E7B913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62900" y="322224"/>
            <a:ext cx="2769704" cy="276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12FDA-FA7D-F1DD-0F8D-8441D529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836023"/>
            <a:ext cx="2718788" cy="5183777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Relationship Challenges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7D3CCD3-CD2A-D533-5992-B7ECA47C6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850097"/>
              </p:ext>
            </p:extLst>
          </p:nvPr>
        </p:nvGraphicFramePr>
        <p:xfrm>
          <a:off x="4621474" y="622852"/>
          <a:ext cx="6285065" cy="561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0E752-2A26-CA8B-A2CA-3C2B873D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</p:spTree>
    <p:extLst>
      <p:ext uri="{BB962C8B-B14F-4D97-AF65-F5344CB8AC3E}">
        <p14:creationId xmlns:p14="http://schemas.microsoft.com/office/powerpoint/2010/main" val="266652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87BBF3-50F3-B66D-C743-CC683C370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69ADC-FD71-F8DA-2BC9-04A79291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836023"/>
            <a:ext cx="2718788" cy="5183777"/>
          </a:xfrm>
        </p:spPr>
        <p:txBody>
          <a:bodyPr anchor="ctr"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More Relationship Challenges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46AC61-2DF4-A546-615E-20D646B95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211802"/>
              </p:ext>
            </p:extLst>
          </p:nvPr>
        </p:nvGraphicFramePr>
        <p:xfrm>
          <a:off x="4426226" y="622852"/>
          <a:ext cx="6427304" cy="561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4F869-FA8A-37DA-46EE-ADB6EA7D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</p:spTree>
    <p:extLst>
      <p:ext uri="{BB962C8B-B14F-4D97-AF65-F5344CB8AC3E}">
        <p14:creationId xmlns:p14="http://schemas.microsoft.com/office/powerpoint/2010/main" val="122953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54CDDB-9D7E-02DF-361F-EE414B310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1B26F-6321-BBDA-2119-A7981C00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 dirty="0"/>
              <a:t>Management Strategies</a:t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E55E0A-7F1A-A157-5913-53531FD3D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048309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D6BFA-4C97-5221-14A1-748EF5E9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</p:spTree>
    <p:extLst>
      <p:ext uri="{BB962C8B-B14F-4D97-AF65-F5344CB8AC3E}">
        <p14:creationId xmlns:p14="http://schemas.microsoft.com/office/powerpoint/2010/main" val="328619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399E-1758-2803-1701-B20D28DB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185531"/>
            <a:ext cx="6153284" cy="1691322"/>
          </a:xfrm>
        </p:spPr>
        <p:txBody>
          <a:bodyPr>
            <a:normAutofit fontScale="90000"/>
          </a:bodyPr>
          <a:lstStyle/>
          <a:p>
            <a:br>
              <a:rPr lang="en-US" sz="4100" dirty="0"/>
            </a:br>
            <a:br>
              <a:rPr lang="en-US" sz="4100" dirty="0"/>
            </a:br>
            <a:br>
              <a:rPr lang="en-US" sz="4100" dirty="0"/>
            </a:br>
            <a:r>
              <a:rPr lang="en-US" sz="4100" dirty="0"/>
              <a:t>More Management Strategies</a:t>
            </a:r>
            <a:br>
              <a:rPr lang="en-US" sz="4100" dirty="0"/>
            </a:br>
            <a:endParaRPr lang="en-US" sz="4100" dirty="0"/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80E87149-AB80-7A51-0C58-B739F9BEA2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72" r="25536" b="-1"/>
          <a:stretch>
            <a:fillRect/>
          </a:stretch>
        </p:blipFill>
        <p:spPr>
          <a:xfrm>
            <a:off x="20" y="10"/>
            <a:ext cx="465329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83D80-285B-85F0-0F69-5C9AEE66D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290" y="2005739"/>
            <a:ext cx="6015571" cy="41743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700" b="1"/>
              <a:t>3. Build a Supportive Environment:</a:t>
            </a:r>
            <a:r>
              <a:rPr lang="en-US" sz="1700"/>
              <a:t> </a:t>
            </a:r>
          </a:p>
          <a:p>
            <a:r>
              <a:rPr lang="en-US" sz="1700"/>
              <a:t>Support Groups and/or Family Counselling: Fostering a space where members can lean on each other and grow in both knowledge and patience with the changes. </a:t>
            </a:r>
          </a:p>
          <a:p>
            <a:r>
              <a:rPr lang="en-US" sz="1700"/>
              <a:t>Willingness to try and explore.</a:t>
            </a:r>
          </a:p>
          <a:p>
            <a:pPr marL="0" indent="0">
              <a:buNone/>
            </a:pPr>
            <a:endParaRPr lang="en-US" sz="1700"/>
          </a:p>
          <a:p>
            <a:pPr marL="0" lvl="0" indent="0">
              <a:buNone/>
            </a:pPr>
            <a:r>
              <a:rPr lang="en-US" sz="1700" b="1"/>
              <a:t>4. Spiritual/Social Support:</a:t>
            </a:r>
            <a:r>
              <a:rPr lang="en-US" sz="1700"/>
              <a:t> Join a Club, Be active in your religious Community, Foster friendships</a:t>
            </a:r>
          </a:p>
          <a:p>
            <a:pPr marL="0" lvl="0" indent="0">
              <a:buNone/>
            </a:pPr>
            <a:endParaRPr lang="en-US" sz="1700"/>
          </a:p>
          <a:p>
            <a:pPr marL="0" lvl="0" indent="0">
              <a:buNone/>
            </a:pPr>
            <a:r>
              <a:rPr lang="en-US" sz="1700" b="1"/>
              <a:t>5. Maintain Physical/Mental Health:  </a:t>
            </a:r>
            <a:r>
              <a:rPr lang="en-US" sz="1700"/>
              <a:t>Exercise, Healty Eating, Routine Care, Counselling, Self-Care</a:t>
            </a:r>
          </a:p>
          <a:p>
            <a:pPr marL="0" indent="0">
              <a:buNone/>
            </a:pPr>
            <a:endParaRPr lang="en-US" sz="17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5A222-449E-18D9-6DC1-03797290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</p:spTree>
    <p:extLst>
      <p:ext uri="{BB962C8B-B14F-4D97-AF65-F5344CB8AC3E}">
        <p14:creationId xmlns:p14="http://schemas.microsoft.com/office/powerpoint/2010/main" val="75545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56B79-22C3-5DA4-FB05-C0EDEC9A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More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E336-1A3E-25A3-3072-B84E491B2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/>
              <a:t>6. Developing a Plan:</a:t>
            </a:r>
            <a:r>
              <a:rPr lang="en-US" sz="2400"/>
              <a:t> Being able to be proactive and developing a plan to re-establish the family’s unity and direction in key areas. Goals, dreams!! </a:t>
            </a:r>
          </a:p>
          <a:p>
            <a:r>
              <a:rPr lang="en-US" sz="2400"/>
              <a:t>Routine Family Meetings to share concerns, hopes and plans</a:t>
            </a:r>
          </a:p>
          <a:p>
            <a:pPr lvl="1"/>
            <a:r>
              <a:rPr lang="en-US" sz="2400"/>
              <a:t>Keep a record for later reference</a:t>
            </a:r>
          </a:p>
          <a:p>
            <a:r>
              <a:rPr lang="en-US" sz="2400"/>
              <a:t>Visual Family Schedule/Reminders- Calendar, paper, electronic</a:t>
            </a:r>
          </a:p>
          <a:p>
            <a:r>
              <a:rPr lang="en-US" sz="2400"/>
              <a:t>Plan low stress family activities to grow together</a:t>
            </a:r>
          </a:p>
          <a:p>
            <a:r>
              <a:rPr lang="en-US" sz="2400"/>
              <a:t>Celebrate small and big successes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DD607-7C90-170E-9F39-96A91C1C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</p:spTree>
    <p:extLst>
      <p:ext uri="{BB962C8B-B14F-4D97-AF65-F5344CB8AC3E}">
        <p14:creationId xmlns:p14="http://schemas.microsoft.com/office/powerpoint/2010/main" val="154986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0D21D-8790-4A96-8EE8-E0E78744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836023"/>
            <a:ext cx="2718788" cy="5183777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Wrap 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B61A83-EA03-B51E-87C2-0AB9927D1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923256"/>
              </p:ext>
            </p:extLst>
          </p:nvPr>
        </p:nvGraphicFramePr>
        <p:xfrm>
          <a:off x="4658815" y="804672"/>
          <a:ext cx="5990136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FC7FC-5918-11FC-857C-ED93737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</p:spTree>
    <p:extLst>
      <p:ext uri="{BB962C8B-B14F-4D97-AF65-F5344CB8AC3E}">
        <p14:creationId xmlns:p14="http://schemas.microsoft.com/office/powerpoint/2010/main" val="330555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46C9CD-7863-6BC7-C7A7-F908AC66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836023"/>
            <a:ext cx="3392555" cy="5183777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Overview: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F154619-4B0F-18FA-E461-6A02C92CF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091121"/>
              </p:ext>
            </p:extLst>
          </p:nvPr>
        </p:nvGraphicFramePr>
        <p:xfrm>
          <a:off x="4658815" y="804672"/>
          <a:ext cx="5990136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FB4488-32EF-4454-78A1-4814A577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</p:spTree>
    <p:extLst>
      <p:ext uri="{BB962C8B-B14F-4D97-AF65-F5344CB8AC3E}">
        <p14:creationId xmlns:p14="http://schemas.microsoft.com/office/powerpoint/2010/main" val="373847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B91D3-0A3A-1DF2-5524-B1B17625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836023"/>
            <a:ext cx="3157803" cy="5183777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The Stages: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A Shared Vocabulary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CEACFE-EA23-AB04-F55B-5A684657B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45964"/>
              </p:ext>
            </p:extLst>
          </p:nvPr>
        </p:nvGraphicFramePr>
        <p:xfrm>
          <a:off x="4492488" y="636105"/>
          <a:ext cx="6506816" cy="5430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0E82A-D03F-29A6-DFB2-3C7E58B3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</p:spTree>
    <p:extLst>
      <p:ext uri="{BB962C8B-B14F-4D97-AF65-F5344CB8AC3E}">
        <p14:creationId xmlns:p14="http://schemas.microsoft.com/office/powerpoint/2010/main" val="240470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64CC-6197-332C-2F79-96D8BB4C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677863"/>
            <a:ext cx="5575909" cy="1325562"/>
          </a:xfrm>
        </p:spPr>
        <p:txBody>
          <a:bodyPr>
            <a:normAutofit/>
          </a:bodyPr>
          <a:lstStyle/>
          <a:p>
            <a:r>
              <a:rPr lang="en-US" dirty="0"/>
              <a:t>Early Stage Issues: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1590F4-831E-1A3F-0D0F-8F45ADB99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73" y="2252870"/>
            <a:ext cx="4914283" cy="3927267"/>
          </a:xfrm>
        </p:spPr>
        <p:txBody>
          <a:bodyPr>
            <a:noAutofit/>
          </a:bodyPr>
          <a:lstStyle/>
          <a:p>
            <a:r>
              <a:rPr lang="en-US" sz="2800" dirty="0"/>
              <a:t>Initial Response and Coping</a:t>
            </a:r>
          </a:p>
          <a:p>
            <a:r>
              <a:rPr lang="en-US" sz="2800" dirty="0"/>
              <a:t>Concerns of Survival and Severity</a:t>
            </a:r>
          </a:p>
          <a:p>
            <a:r>
              <a:rPr lang="en-US" sz="2800" dirty="0"/>
              <a:t>Acceptance and Readying to Move On</a:t>
            </a:r>
          </a:p>
          <a:p>
            <a:r>
              <a:rPr lang="en-US" sz="2800" dirty="0"/>
              <a:t>Gathering Info., Networking and Education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85B04C7B-9DFE-FBDD-F132-D782B3BF4C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33157" y="824005"/>
            <a:ext cx="5209989" cy="520998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EB029-3A5B-1980-0BF0-D78AA8843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</p:spTree>
    <p:extLst>
      <p:ext uri="{BB962C8B-B14F-4D97-AF65-F5344CB8AC3E}">
        <p14:creationId xmlns:p14="http://schemas.microsoft.com/office/powerpoint/2010/main" val="409775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4CBE-95B4-E093-A130-7F6CBA87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677863"/>
            <a:ext cx="7166169" cy="1325562"/>
          </a:xfrm>
        </p:spPr>
        <p:txBody>
          <a:bodyPr anchor="t">
            <a:normAutofit/>
          </a:bodyPr>
          <a:lstStyle/>
          <a:p>
            <a:r>
              <a:rPr lang="en-US" dirty="0"/>
              <a:t>Acute Rehab Stage Issues: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B35BB-EEE8-DD50-18DA-5777213C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39" y="1930563"/>
            <a:ext cx="5554643" cy="3807998"/>
          </a:xfrm>
        </p:spPr>
        <p:txBody>
          <a:bodyPr>
            <a:normAutofit/>
          </a:bodyPr>
          <a:lstStyle/>
          <a:p>
            <a:r>
              <a:rPr lang="en-US" sz="2800" dirty="0"/>
              <a:t>Family Joins the Team</a:t>
            </a:r>
          </a:p>
          <a:p>
            <a:r>
              <a:rPr lang="en-US" sz="2800" dirty="0"/>
              <a:t>Managing Expectations</a:t>
            </a:r>
          </a:p>
          <a:p>
            <a:r>
              <a:rPr lang="en-US" sz="2800" dirty="0"/>
              <a:t>Maintaining Hope While Looking Forward</a:t>
            </a:r>
          </a:p>
          <a:p>
            <a:r>
              <a:rPr lang="en-US" sz="2800" dirty="0"/>
              <a:t>Active Discharge Plan</a:t>
            </a:r>
          </a:p>
          <a:p>
            <a:r>
              <a:rPr lang="en-US" sz="2800" dirty="0"/>
              <a:t>Return to Normalcy:  A New Normal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CFB4F4DE-1222-90D8-D99F-02CBB5E6A2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18074" y="824006"/>
            <a:ext cx="4225072" cy="42250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295AD-49F1-9B6A-4486-A1550DD0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</p:spTree>
    <p:extLst>
      <p:ext uri="{BB962C8B-B14F-4D97-AF65-F5344CB8AC3E}">
        <p14:creationId xmlns:p14="http://schemas.microsoft.com/office/powerpoint/2010/main" val="229736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C9B03-0F2C-508D-634E-63082D0B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836023"/>
            <a:ext cx="2718788" cy="5183777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Home and Community Stage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C7741C0-AC80-25B9-651D-D47E2C0F4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57858"/>
              </p:ext>
            </p:extLst>
          </p:nvPr>
        </p:nvGraphicFramePr>
        <p:xfrm>
          <a:off x="4518990" y="530087"/>
          <a:ext cx="6453809" cy="595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People at outdoor markets">
            <a:extLst>
              <a:ext uri="{FF2B5EF4-FFF2-40B4-BE49-F238E27FC236}">
                <a16:creationId xmlns:a16="http://schemas.microsoft.com/office/drawing/2014/main" id="{0481A955-31F2-5A3A-E78A-0F832FE87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7" y="4518991"/>
            <a:ext cx="3503064" cy="210047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45A3398-89B5-8C90-9845-3571B2F6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</p:spTree>
    <p:extLst>
      <p:ext uri="{BB962C8B-B14F-4D97-AF65-F5344CB8AC3E}">
        <p14:creationId xmlns:p14="http://schemas.microsoft.com/office/powerpoint/2010/main" val="154852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F27DF-74B0-2D8C-DF2B-FD438633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63" y="715617"/>
            <a:ext cx="3283397" cy="1941443"/>
          </a:xfrm>
        </p:spPr>
        <p:txBody>
          <a:bodyPr anchor="t"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Long Term Stage Focus/Needs</a:t>
            </a:r>
            <a:br>
              <a:rPr lang="en-US" sz="3300" dirty="0">
                <a:solidFill>
                  <a:srgbClr val="FFFFFF"/>
                </a:solidFill>
              </a:rPr>
            </a:b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CB2082-02B0-982A-AD57-49780EF58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922531"/>
              </p:ext>
            </p:extLst>
          </p:nvPr>
        </p:nvGraphicFramePr>
        <p:xfrm>
          <a:off x="4320209" y="622852"/>
          <a:ext cx="6705600" cy="564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BDC5F87-3D2E-2DEE-548A-6DEA8F928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7865" y="4200940"/>
            <a:ext cx="3283397" cy="2273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7FF7F0-4E6D-93AB-72D6-79C0A009656F}"/>
              </a:ext>
            </a:extLst>
          </p:cNvPr>
          <p:cNvSpPr txBox="1"/>
          <p:nvPr/>
        </p:nvSpPr>
        <p:spPr>
          <a:xfrm>
            <a:off x="287865" y="6474308"/>
            <a:ext cx="187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s://www.flickr.com/photos/stuckincustoms/4848088053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50465-BB30-33D7-19AE-D8DFD1FE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</p:spTree>
    <p:extLst>
      <p:ext uri="{BB962C8B-B14F-4D97-AF65-F5344CB8AC3E}">
        <p14:creationId xmlns:p14="http://schemas.microsoft.com/office/powerpoint/2010/main" val="134780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6B4BF-2122-C591-4A1F-B6A95DB32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D4276-8EFB-A172-83E5-93C0BE6A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836023"/>
            <a:ext cx="2718788" cy="5183777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Issues that Affect Relationships: Survivors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2AAB5A-C985-BAD0-E0B0-959463463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67028"/>
              </p:ext>
            </p:extLst>
          </p:nvPr>
        </p:nvGraphicFramePr>
        <p:xfrm>
          <a:off x="4658815" y="804672"/>
          <a:ext cx="5990136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hand of two adults and a kid on top of each other">
            <a:extLst>
              <a:ext uri="{FF2B5EF4-FFF2-40B4-BE49-F238E27FC236}">
                <a16:creationId xmlns:a16="http://schemas.microsoft.com/office/drawing/2014/main" id="{19C13BA2-6D73-5574-DEF9-0976AC2B9A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2" y="212035"/>
            <a:ext cx="3429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16002-5C6F-1AC9-4A63-53AF29A82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50099" y="4450553"/>
            <a:ext cx="3289853" cy="2193235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B374261-2BD7-6E53-B7D4-4AECCFF3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Leaf 2026</a:t>
            </a:r>
          </a:p>
        </p:txBody>
      </p:sp>
    </p:spTree>
    <p:extLst>
      <p:ext uri="{BB962C8B-B14F-4D97-AF65-F5344CB8AC3E}">
        <p14:creationId xmlns:p14="http://schemas.microsoft.com/office/powerpoint/2010/main" val="230158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0015-2935-B311-0512-21188CFE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566382"/>
            <a:ext cx="4534047" cy="1550284"/>
          </a:xfrm>
        </p:spPr>
        <p:txBody>
          <a:bodyPr>
            <a:normAutofit/>
          </a:bodyPr>
          <a:lstStyle/>
          <a:p>
            <a:r>
              <a:rPr lang="en-US" sz="3400" dirty="0"/>
              <a:t>Issues that Affect Relationships: Family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33F68-25C2-482B-826E-7A61DDDC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3487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L. Leaf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11BCA-8296-F59D-CDFA-B5058339F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315" y="1867672"/>
            <a:ext cx="4922203" cy="44239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Role Reversal</a:t>
            </a:r>
          </a:p>
          <a:p>
            <a:pPr lvl="1"/>
            <a:r>
              <a:rPr lang="en-US" sz="2000" dirty="0"/>
              <a:t>Shift from partner to caregiver, new responsibilities/letting go</a:t>
            </a:r>
          </a:p>
          <a:p>
            <a:pPr marL="0" indent="0">
              <a:buNone/>
            </a:pPr>
            <a:r>
              <a:rPr lang="en-US" sz="2000" b="1" dirty="0"/>
              <a:t>Emotional Strain</a:t>
            </a:r>
          </a:p>
          <a:p>
            <a:pPr lvl="1"/>
            <a:r>
              <a:rPr lang="en-US" sz="2000" dirty="0"/>
              <a:t>Stress, Anxiety, Uncertainty about the Future</a:t>
            </a:r>
          </a:p>
          <a:p>
            <a:pPr marL="0" indent="0">
              <a:buNone/>
            </a:pPr>
            <a:r>
              <a:rPr lang="en-US" sz="2000" b="1" dirty="0"/>
              <a:t>Loss and Grief</a:t>
            </a:r>
          </a:p>
          <a:p>
            <a:pPr lvl="1"/>
            <a:r>
              <a:rPr lang="en-US" sz="2000" dirty="0"/>
              <a:t>Mourning the person and dreams they knew pre-injury</a:t>
            </a:r>
          </a:p>
          <a:p>
            <a:pPr marL="0" indent="0">
              <a:buNone/>
            </a:pPr>
            <a:r>
              <a:rPr lang="en-US" sz="2000" b="1" dirty="0"/>
              <a:t>Isolation</a:t>
            </a:r>
          </a:p>
          <a:p>
            <a:pPr lvl="1"/>
            <a:r>
              <a:rPr lang="en-US" sz="2000" dirty="0"/>
              <a:t>Feeling Alone/that friends have disappeared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CB09A-235C-7930-805A-2632C7E5E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75" r="15790" b="1"/>
          <a:stretch>
            <a:fillRect/>
          </a:stretch>
        </p:blipFill>
        <p:spPr>
          <a:xfrm>
            <a:off x="6350396" y="10"/>
            <a:ext cx="5841604" cy="65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784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83101A4ED172429F1F3E1DBD3C5121" ma:contentTypeVersion="11" ma:contentTypeDescription="Create a new document." ma:contentTypeScope="" ma:versionID="f09ac07d6e8f1cbf1395bb8fa25f80c4">
  <xsd:schema xmlns:xsd="http://www.w3.org/2001/XMLSchema" xmlns:xs="http://www.w3.org/2001/XMLSchema" xmlns:p="http://schemas.microsoft.com/office/2006/metadata/properties" xmlns:ns2="94363655-2881-4468-8e92-031466d14f16" targetNamespace="http://schemas.microsoft.com/office/2006/metadata/properties" ma:root="true" ma:fieldsID="baeb44684b138df29448acaa2b682d81" ns2:_="">
    <xsd:import namespace="94363655-2881-4468-8e92-031466d14f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63655-2881-4468-8e92-031466d14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e3544b0-4bcb-45b6-9399-7f54f893d7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363655-2881-4468-8e92-031466d14f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203FEE-94FD-4156-A62E-9E89EA76CAE2}"/>
</file>

<file path=customXml/itemProps2.xml><?xml version="1.0" encoding="utf-8"?>
<ds:datastoreItem xmlns:ds="http://schemas.openxmlformats.org/officeDocument/2006/customXml" ds:itemID="{4AE3F4D4-1003-4781-9B0D-F595F69552E8}"/>
</file>

<file path=customXml/itemProps3.xml><?xml version="1.0" encoding="utf-8"?>
<ds:datastoreItem xmlns:ds="http://schemas.openxmlformats.org/officeDocument/2006/customXml" ds:itemID="{7F85359A-C08D-4464-A197-7A5F9B5D7998}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276</TotalTime>
  <Words>666</Words>
  <Application>Microsoft Office PowerPoint</Application>
  <PresentationFormat>Widescreen</PresentationFormat>
  <Paragraphs>124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Century Schoolbook</vt:lpstr>
      <vt:lpstr>Wingdings 2</vt:lpstr>
      <vt:lpstr>View</vt:lpstr>
      <vt:lpstr>The Family and TBI: A Long Road Ahead</vt:lpstr>
      <vt:lpstr>Overview:</vt:lpstr>
      <vt:lpstr>The Stages:  A Shared Vocabulary</vt:lpstr>
      <vt:lpstr>Early Stage Issues:</vt:lpstr>
      <vt:lpstr>Acute Rehab Stage Issues:</vt:lpstr>
      <vt:lpstr>Home and Community Stage</vt:lpstr>
      <vt:lpstr>Long Term Stage Focus/Needs </vt:lpstr>
      <vt:lpstr>Issues that Affect Relationships: Survivors</vt:lpstr>
      <vt:lpstr>Issues that Affect Relationships: Family </vt:lpstr>
      <vt:lpstr>Relationship Challenges </vt:lpstr>
      <vt:lpstr>More Relationship Challenges  </vt:lpstr>
      <vt:lpstr>Management Strategies </vt:lpstr>
      <vt:lpstr>   More Management Strategies </vt:lpstr>
      <vt:lpstr>More Strategies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Leif Leaf</dc:creator>
  <cp:lastModifiedBy>Leif Leaf</cp:lastModifiedBy>
  <cp:revision>1</cp:revision>
  <dcterms:created xsi:type="dcterms:W3CDTF">2026-04-07T17:23:00Z</dcterms:created>
  <dcterms:modified xsi:type="dcterms:W3CDTF">2026-04-09T01:42:57Z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0x010100BB83101A4ED172429F1F3E1DBD3C5121</vt:lpwstr>
  </property>
  <property fmtid="{D5CDD505-2E9C-101B-9397-08002B2CF9AE}" pid="3" name="MediaServiceImageTags">
    <vt:lpwstr/>
  </property>
</Properties>
</file>